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87" r:id="rId3"/>
    <p:sldId id="257" r:id="rId4"/>
    <p:sldId id="288" r:id="rId5"/>
    <p:sldId id="289" r:id="rId6"/>
    <p:sldId id="290" r:id="rId7"/>
    <p:sldId id="295" r:id="rId8"/>
    <p:sldId id="296" r:id="rId9"/>
    <p:sldId id="297" r:id="rId10"/>
    <p:sldId id="293" r:id="rId11"/>
    <p:sldId id="299" r:id="rId12"/>
    <p:sldId id="300" r:id="rId13"/>
    <p:sldId id="301" r:id="rId14"/>
    <p:sldId id="298" r:id="rId15"/>
  </p:sldIdLst>
  <p:sldSz cx="9144000" cy="5143500" type="screen16x9"/>
  <p:notesSz cx="6858000" cy="9144000"/>
  <p:embeddedFontLst>
    <p:embeddedFont>
      <p:font typeface="Fira Sans Extra Condensed" panose="020F0502020204030204" pitchFamily="34"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C6667FD-8ABB-4165-B3ED-91A3ED7A19F6}">
          <p14:sldIdLst>
            <p14:sldId id="256"/>
            <p14:sldId id="287"/>
            <p14:sldId id="257"/>
            <p14:sldId id="288"/>
            <p14:sldId id="289"/>
            <p14:sldId id="290"/>
            <p14:sldId id="295"/>
            <p14:sldId id="296"/>
            <p14:sldId id="297"/>
            <p14:sldId id="293"/>
            <p14:sldId id="299"/>
            <p14:sldId id="300"/>
            <p14:sldId id="301"/>
            <p14:sldId id="298"/>
          </p14:sldIdLst>
        </p14:section>
      </p14:sectionLst>
    </p:ex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EE3B30-C5A6-4BEF-B34F-42A90DE5210A}">
  <a:tblStyle styleId="{96EE3B30-C5A6-4BEF-B34F-42A90DE521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828BD1-B7C4-430F-A44E-9C62D4121651}"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FF3E9"/>
          </a:solidFill>
        </a:fill>
      </a:tcStyle>
    </a:wholeTbl>
    <a:band1H>
      <a:tcTxStyle/>
      <a:tcStyle>
        <a:tcBdr/>
        <a:fill>
          <a:solidFill>
            <a:srgbClr val="DEE7D0"/>
          </a:solidFill>
        </a:fill>
      </a:tcStyle>
    </a:band1H>
    <a:band2H>
      <a:tcTxStyle/>
      <a:tcStyle>
        <a:tcBdr/>
      </a:tcStyle>
    </a:band2H>
    <a:band1V>
      <a:tcTxStyle/>
      <a:tcStyle>
        <a:tcBdr/>
        <a:fill>
          <a:solidFill>
            <a:srgbClr val="DEE7D0"/>
          </a:solidFill>
        </a:fill>
      </a:tcStyle>
    </a:band1V>
    <a:band2V>
      <a:tcTxStyle/>
      <a:tcStyle>
        <a:tcBdr/>
      </a:tcStyle>
    </a:band2V>
    <a:lastCol>
      <a:tcTxStyle b="on" i="off">
        <a:font>
          <a:latin typeface="Calibri"/>
          <a:ea typeface="Calibri"/>
          <a:cs typeface="Calibri"/>
        </a:font>
        <a:srgbClr val="FFFFFF"/>
      </a:tcTxStyle>
      <a:tcStyle>
        <a:tcBdr/>
        <a:fill>
          <a:solidFill>
            <a:srgbClr val="98E68E"/>
          </a:solidFill>
        </a:fill>
      </a:tcStyle>
    </a:lastCol>
    <a:firstCol>
      <a:tcTxStyle b="on" i="off">
        <a:font>
          <a:latin typeface="Calibri"/>
          <a:ea typeface="Calibri"/>
          <a:cs typeface="Calibri"/>
        </a:font>
        <a:srgbClr val="FFFFFF"/>
      </a:tcTxStyle>
      <a:tcStyle>
        <a:tcBdr/>
        <a:fill>
          <a:solidFill>
            <a:srgbClr val="98E68E"/>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98E68E"/>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98E68E"/>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2"/>
    <p:restoredTop sz="94694"/>
  </p:normalViewPr>
  <p:slideViewPr>
    <p:cSldViewPr snapToGrid="0">
      <p:cViewPr varScale="1">
        <p:scale>
          <a:sx n="161" d="100"/>
          <a:sy n="161" d="100"/>
        </p:scale>
        <p:origin x="1328"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679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33AD1D03-FB28-9A24-73B5-257B03F7ABBE}"/>
            </a:ext>
          </a:extLst>
        </p:cNvPr>
        <p:cNvGrpSpPr/>
        <p:nvPr/>
      </p:nvGrpSpPr>
      <p:grpSpPr>
        <a:xfrm>
          <a:off x="0" y="0"/>
          <a:ext cx="0" cy="0"/>
          <a:chOff x="0" y="0"/>
          <a:chExt cx="0" cy="0"/>
        </a:xfrm>
      </p:grpSpPr>
      <p:sp>
        <p:nvSpPr>
          <p:cNvPr id="129" name="Google Shape;129;ge2e10b8c9f_0_1120:notes">
            <a:extLst>
              <a:ext uri="{FF2B5EF4-FFF2-40B4-BE49-F238E27FC236}">
                <a16:creationId xmlns:a16="http://schemas.microsoft.com/office/drawing/2014/main" id="{A438D2F7-620C-E670-508A-034CB171BB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a:extLst>
              <a:ext uri="{FF2B5EF4-FFF2-40B4-BE49-F238E27FC236}">
                <a16:creationId xmlns:a16="http://schemas.microsoft.com/office/drawing/2014/main" id="{93D4ECC8-BB5D-6B4A-86ED-4EAE84790C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8853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A7739D8-A7D6-4B01-1D09-41292E6B9024}"/>
            </a:ext>
          </a:extLst>
        </p:cNvPr>
        <p:cNvGrpSpPr/>
        <p:nvPr/>
      </p:nvGrpSpPr>
      <p:grpSpPr>
        <a:xfrm>
          <a:off x="0" y="0"/>
          <a:ext cx="0" cy="0"/>
          <a:chOff x="0" y="0"/>
          <a:chExt cx="0" cy="0"/>
        </a:xfrm>
      </p:grpSpPr>
      <p:sp>
        <p:nvSpPr>
          <p:cNvPr id="129" name="Google Shape;129;ge2e10b8c9f_0_1120:notes">
            <a:extLst>
              <a:ext uri="{FF2B5EF4-FFF2-40B4-BE49-F238E27FC236}">
                <a16:creationId xmlns:a16="http://schemas.microsoft.com/office/drawing/2014/main" id="{607B0500-D7A3-6B33-69CB-CF4A481C0F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a:extLst>
              <a:ext uri="{FF2B5EF4-FFF2-40B4-BE49-F238E27FC236}">
                <a16:creationId xmlns:a16="http://schemas.microsoft.com/office/drawing/2014/main" id="{C5FDFECB-09A3-73AD-20FC-19026EFDE5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2017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65D03B9E-3BE2-0049-C6C0-734728C63945}"/>
            </a:ext>
          </a:extLst>
        </p:cNvPr>
        <p:cNvGrpSpPr/>
        <p:nvPr/>
      </p:nvGrpSpPr>
      <p:grpSpPr>
        <a:xfrm>
          <a:off x="0" y="0"/>
          <a:ext cx="0" cy="0"/>
          <a:chOff x="0" y="0"/>
          <a:chExt cx="0" cy="0"/>
        </a:xfrm>
      </p:grpSpPr>
      <p:sp>
        <p:nvSpPr>
          <p:cNvPr id="129" name="Google Shape;129;ge2e10b8c9f_0_1120:notes">
            <a:extLst>
              <a:ext uri="{FF2B5EF4-FFF2-40B4-BE49-F238E27FC236}">
                <a16:creationId xmlns:a16="http://schemas.microsoft.com/office/drawing/2014/main" id="{FB49E43B-0042-4C57-E8EA-DF659267B9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a:extLst>
              <a:ext uri="{FF2B5EF4-FFF2-40B4-BE49-F238E27FC236}">
                <a16:creationId xmlns:a16="http://schemas.microsoft.com/office/drawing/2014/main" id="{621D9423-B0B4-FFA9-883F-3323357677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6354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28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ge4f19e50a2_0_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5" name="Google Shape;1645;ge4f19e50a2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090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804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258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969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492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701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e2e10b8c9f_0_1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e2e10b8c9f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220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0" y="825400"/>
            <a:ext cx="4114800" cy="3010500"/>
          </a:xfrm>
          <a:prstGeom prst="rect">
            <a:avLst/>
          </a:prstGeom>
        </p:spPr>
        <p:txBody>
          <a:bodyPr spcFirstLastPara="1" wrap="square" lIns="91425" tIns="91425" rIns="91425" bIns="91425" anchor="b" anchorCtr="0">
            <a:noAutofit/>
          </a:bodyPr>
          <a:lstStyle>
            <a:lvl1pPr lvl="0" algn="r">
              <a:spcBef>
                <a:spcPts val="0"/>
              </a:spcBef>
              <a:spcAft>
                <a:spcPts val="0"/>
              </a:spcAft>
              <a:buSzPts val="48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1900" y="3836025"/>
            <a:ext cx="4114800" cy="482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6082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400"/>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04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6082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gj2OaG7YCyo"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893501" y="203608"/>
            <a:ext cx="8229600" cy="1661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XỬ LÝ TIẾNG NÓI</a:t>
            </a:r>
            <a:br>
              <a:rPr lang="en-US" dirty="0"/>
            </a:br>
            <a:r>
              <a:rPr lang="en-US" dirty="0"/>
              <a:t>HỆ THỐNG NHẬN DIỆN GIỌNG NÓI</a:t>
            </a:r>
            <a:endParaRPr dirty="0"/>
          </a:p>
        </p:txBody>
      </p:sp>
      <p:sp>
        <p:nvSpPr>
          <p:cNvPr id="59" name="Google Shape;59;p15"/>
          <p:cNvSpPr txBox="1">
            <a:spLocks noGrp="1"/>
          </p:cNvSpPr>
          <p:nvPr>
            <p:ph type="subTitle" idx="1"/>
          </p:nvPr>
        </p:nvSpPr>
        <p:spPr>
          <a:xfrm>
            <a:off x="3694915" y="2202931"/>
            <a:ext cx="5436892" cy="2940569"/>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600" b="1" dirty="0"/>
              <a:t>THÀNH VIÊN NHÓM 3</a:t>
            </a:r>
          </a:p>
          <a:p>
            <a:pPr marL="0" lvl="0" indent="0" algn="l" rtl="0">
              <a:spcBef>
                <a:spcPts val="600"/>
              </a:spcBef>
              <a:spcAft>
                <a:spcPts val="0"/>
              </a:spcAft>
            </a:pPr>
            <a:r>
              <a:rPr lang="en" sz="1700" b="1" dirty="0"/>
              <a:t>N21DCCN053 – NGUYỄN NHẬT MINH (Nhóm trưởng)</a:t>
            </a:r>
          </a:p>
          <a:p>
            <a:pPr marL="0" lvl="0" indent="0" algn="l">
              <a:spcBef>
                <a:spcPts val="600"/>
              </a:spcBef>
            </a:pPr>
            <a:r>
              <a:rPr lang="en" sz="1700" b="1" dirty="0"/>
              <a:t>N21DCCN151 – TRẦN VŨ PHƯƠNG NAM</a:t>
            </a:r>
          </a:p>
          <a:p>
            <a:pPr marL="0" lvl="0" indent="0" algn="l">
              <a:spcBef>
                <a:spcPts val="600"/>
              </a:spcBef>
            </a:pPr>
            <a:r>
              <a:rPr lang="en" sz="1700" b="1" dirty="0"/>
              <a:t>N21DCCN049 – NGUYỄN TẤN LỘC</a:t>
            </a:r>
          </a:p>
          <a:p>
            <a:pPr marL="0" lvl="0" indent="0" algn="l">
              <a:spcBef>
                <a:spcPts val="600"/>
              </a:spcBef>
            </a:pPr>
            <a:r>
              <a:rPr lang="en" sz="1700" b="1" dirty="0"/>
              <a:t>N21DCCN074 – HUỲNH NGỌC TÂN</a:t>
            </a:r>
            <a:endParaRPr lang="en-US" sz="1700" b="1" dirty="0"/>
          </a:p>
          <a:p>
            <a:pPr marL="0" lvl="0" indent="0" algn="l"/>
            <a:endParaRPr lang="en-US" sz="1700" b="1" dirty="0"/>
          </a:p>
          <a:p>
            <a:pPr marL="0" lvl="0" indent="0" algn="ctr"/>
            <a:r>
              <a:rPr lang="en-US" sz="1700" b="1" dirty="0"/>
              <a:t>GIẢNG VIÊN PHỤ TRÁCH</a:t>
            </a:r>
          </a:p>
          <a:p>
            <a:pPr marL="0" lvl="0" indent="0" algn="ctr"/>
            <a:r>
              <a:rPr lang="en-US" sz="1700" b="1" dirty="0"/>
              <a:t>TS. Nguyễn </a:t>
            </a:r>
            <a:r>
              <a:rPr lang="en-US" sz="1700" b="1" dirty="0" err="1"/>
              <a:t>Trọng</a:t>
            </a:r>
            <a:r>
              <a:rPr lang="en-US" sz="1700" b="1" dirty="0"/>
              <a:t> Kiên</a:t>
            </a:r>
            <a:endParaRPr sz="1700" b="1" dirty="0"/>
          </a:p>
        </p:txBody>
      </p:sp>
      <p:grpSp>
        <p:nvGrpSpPr>
          <p:cNvPr id="128" name="Google Shape;1453;p38"/>
          <p:cNvGrpSpPr/>
          <p:nvPr/>
        </p:nvGrpSpPr>
        <p:grpSpPr>
          <a:xfrm>
            <a:off x="588293" y="2266191"/>
            <a:ext cx="477243" cy="605023"/>
            <a:chOff x="5241035" y="4540958"/>
            <a:chExt cx="425464" cy="534095"/>
          </a:xfrm>
        </p:grpSpPr>
        <p:sp>
          <p:nvSpPr>
            <p:cNvPr id="129" name="Google Shape;1454;p38"/>
            <p:cNvSpPr/>
            <p:nvPr/>
          </p:nvSpPr>
          <p:spPr>
            <a:xfrm>
              <a:off x="5241035" y="4906850"/>
              <a:ext cx="425464" cy="168203"/>
            </a:xfrm>
            <a:custGeom>
              <a:avLst/>
              <a:gdLst/>
              <a:ahLst/>
              <a:cxnLst/>
              <a:rect l="l" t="t" r="r" b="b"/>
              <a:pathLst>
                <a:path w="10214" h="4038" extrusionOk="0">
                  <a:moveTo>
                    <a:pt x="6071" y="1"/>
                  </a:moveTo>
                  <a:cubicBezTo>
                    <a:pt x="6053" y="30"/>
                    <a:pt x="4100" y="62"/>
                    <a:pt x="4080" y="93"/>
                  </a:cubicBezTo>
                  <a:cubicBezTo>
                    <a:pt x="3468" y="966"/>
                    <a:pt x="2142" y="1351"/>
                    <a:pt x="1089" y="1585"/>
                  </a:cubicBezTo>
                  <a:cubicBezTo>
                    <a:pt x="43" y="1819"/>
                    <a:pt x="3" y="3151"/>
                    <a:pt x="0" y="4038"/>
                  </a:cubicBezTo>
                  <a:lnTo>
                    <a:pt x="10214" y="4038"/>
                  </a:lnTo>
                  <a:cubicBezTo>
                    <a:pt x="10211" y="3151"/>
                    <a:pt x="10193" y="1826"/>
                    <a:pt x="9125" y="1585"/>
                  </a:cubicBezTo>
                  <a:cubicBezTo>
                    <a:pt x="8056" y="1346"/>
                    <a:pt x="6654" y="914"/>
                    <a:pt x="6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5;p38"/>
            <p:cNvSpPr/>
            <p:nvPr/>
          </p:nvSpPr>
          <p:spPr>
            <a:xfrm>
              <a:off x="5409820" y="4772265"/>
              <a:ext cx="85060" cy="205026"/>
            </a:xfrm>
            <a:custGeom>
              <a:avLst/>
              <a:gdLst/>
              <a:ahLst/>
              <a:cxnLst/>
              <a:rect l="l" t="t" r="r" b="b"/>
              <a:pathLst>
                <a:path w="2042" h="4922" extrusionOk="0">
                  <a:moveTo>
                    <a:pt x="1" y="1351"/>
                  </a:moveTo>
                  <a:lnTo>
                    <a:pt x="1" y="3023"/>
                  </a:lnTo>
                  <a:lnTo>
                    <a:pt x="1" y="3848"/>
                  </a:lnTo>
                  <a:cubicBezTo>
                    <a:pt x="512" y="4895"/>
                    <a:pt x="1430" y="4922"/>
                    <a:pt x="2042" y="3848"/>
                  </a:cubicBezTo>
                  <a:lnTo>
                    <a:pt x="2042" y="3023"/>
                  </a:lnTo>
                  <a:lnTo>
                    <a:pt x="2042" y="1351"/>
                  </a:lnTo>
                  <a:cubicBezTo>
                    <a:pt x="2042" y="1"/>
                    <a:pt x="1" y="1"/>
                    <a:pt x="1" y="1351"/>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56;p38"/>
            <p:cNvSpPr/>
            <p:nvPr/>
          </p:nvSpPr>
          <p:spPr>
            <a:xfrm>
              <a:off x="5536742" y="4775764"/>
              <a:ext cx="45696" cy="63566"/>
            </a:xfrm>
            <a:custGeom>
              <a:avLst/>
              <a:gdLst/>
              <a:ahLst/>
              <a:cxnLst/>
              <a:rect l="l" t="t" r="r" b="b"/>
              <a:pathLst>
                <a:path w="1097" h="1526" extrusionOk="0">
                  <a:moveTo>
                    <a:pt x="160" y="596"/>
                  </a:moveTo>
                  <a:cubicBezTo>
                    <a:pt x="320" y="225"/>
                    <a:pt x="621" y="0"/>
                    <a:pt x="835" y="92"/>
                  </a:cubicBezTo>
                  <a:cubicBezTo>
                    <a:pt x="1051" y="185"/>
                    <a:pt x="1096" y="560"/>
                    <a:pt x="936" y="929"/>
                  </a:cubicBezTo>
                  <a:cubicBezTo>
                    <a:pt x="777" y="1301"/>
                    <a:pt x="475" y="1526"/>
                    <a:pt x="259" y="1433"/>
                  </a:cubicBezTo>
                  <a:cubicBezTo>
                    <a:pt x="45" y="1343"/>
                    <a:pt x="0" y="968"/>
                    <a:pt x="160" y="596"/>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457;p38"/>
            <p:cNvSpPr/>
            <p:nvPr/>
          </p:nvSpPr>
          <p:spPr>
            <a:xfrm>
              <a:off x="5330926" y="4640887"/>
              <a:ext cx="245681" cy="259761"/>
            </a:xfrm>
            <a:custGeom>
              <a:avLst/>
              <a:gdLst/>
              <a:ahLst/>
              <a:cxnLst/>
              <a:rect l="l" t="t" r="r" b="b"/>
              <a:pathLst>
                <a:path w="5898" h="6236" extrusionOk="0">
                  <a:moveTo>
                    <a:pt x="2950" y="6235"/>
                  </a:moveTo>
                  <a:cubicBezTo>
                    <a:pt x="2282" y="6235"/>
                    <a:pt x="876" y="5187"/>
                    <a:pt x="441" y="3686"/>
                  </a:cubicBezTo>
                  <a:cubicBezTo>
                    <a:pt x="0" y="2172"/>
                    <a:pt x="828" y="0"/>
                    <a:pt x="2950" y="0"/>
                  </a:cubicBezTo>
                  <a:cubicBezTo>
                    <a:pt x="5070" y="0"/>
                    <a:pt x="5898" y="2172"/>
                    <a:pt x="5459" y="3686"/>
                  </a:cubicBezTo>
                  <a:cubicBezTo>
                    <a:pt x="5022" y="5187"/>
                    <a:pt x="3616" y="6235"/>
                    <a:pt x="2950" y="6235"/>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458;p38"/>
            <p:cNvSpPr/>
            <p:nvPr/>
          </p:nvSpPr>
          <p:spPr>
            <a:xfrm>
              <a:off x="5333425" y="4540958"/>
              <a:ext cx="248264" cy="342821"/>
            </a:xfrm>
            <a:custGeom>
              <a:avLst/>
              <a:gdLst/>
              <a:ahLst/>
              <a:cxnLst/>
              <a:rect l="l" t="t" r="r" b="b"/>
              <a:pathLst>
                <a:path w="5960" h="8230" extrusionOk="0">
                  <a:moveTo>
                    <a:pt x="379" y="3236"/>
                  </a:moveTo>
                  <a:cubicBezTo>
                    <a:pt x="921" y="2077"/>
                    <a:pt x="3855" y="1"/>
                    <a:pt x="5392" y="3589"/>
                  </a:cubicBezTo>
                  <a:cubicBezTo>
                    <a:pt x="5820" y="3565"/>
                    <a:pt x="5959" y="4294"/>
                    <a:pt x="5543" y="5768"/>
                  </a:cubicBezTo>
                  <a:cubicBezTo>
                    <a:pt x="4832" y="4156"/>
                    <a:pt x="3495" y="3130"/>
                    <a:pt x="3495" y="3130"/>
                  </a:cubicBezTo>
                  <a:cubicBezTo>
                    <a:pt x="3495" y="3130"/>
                    <a:pt x="1356" y="3094"/>
                    <a:pt x="1047" y="3765"/>
                  </a:cubicBezTo>
                  <a:cubicBezTo>
                    <a:pt x="386" y="5207"/>
                    <a:pt x="1286" y="8229"/>
                    <a:pt x="1286" y="8229"/>
                  </a:cubicBezTo>
                  <a:cubicBezTo>
                    <a:pt x="1286" y="8229"/>
                    <a:pt x="129" y="6598"/>
                    <a:pt x="95" y="5718"/>
                  </a:cubicBezTo>
                  <a:cubicBezTo>
                    <a:pt x="71" y="5054"/>
                    <a:pt x="1" y="4044"/>
                    <a:pt x="379" y="32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459;p38"/>
            <p:cNvSpPr/>
            <p:nvPr/>
          </p:nvSpPr>
          <p:spPr>
            <a:xfrm>
              <a:off x="5313556" y="4633472"/>
              <a:ext cx="262968" cy="179158"/>
            </a:xfrm>
            <a:custGeom>
              <a:avLst/>
              <a:gdLst/>
              <a:ahLst/>
              <a:cxnLst/>
              <a:rect l="l" t="t" r="r" b="b"/>
              <a:pathLst>
                <a:path w="6313" h="4301" extrusionOk="0">
                  <a:moveTo>
                    <a:pt x="3768" y="2055"/>
                  </a:moveTo>
                  <a:cubicBezTo>
                    <a:pt x="4287" y="3097"/>
                    <a:pt x="4499" y="3403"/>
                    <a:pt x="5190" y="3128"/>
                  </a:cubicBezTo>
                  <a:cubicBezTo>
                    <a:pt x="5883" y="2854"/>
                    <a:pt x="5826" y="3625"/>
                    <a:pt x="5700" y="4174"/>
                  </a:cubicBezTo>
                  <a:cubicBezTo>
                    <a:pt x="6312" y="3432"/>
                    <a:pt x="6166" y="2728"/>
                    <a:pt x="5975" y="2010"/>
                  </a:cubicBezTo>
                  <a:cubicBezTo>
                    <a:pt x="5766" y="1227"/>
                    <a:pt x="4713" y="32"/>
                    <a:pt x="3725" y="52"/>
                  </a:cubicBezTo>
                  <a:cubicBezTo>
                    <a:pt x="3187" y="0"/>
                    <a:pt x="2375" y="63"/>
                    <a:pt x="1511" y="657"/>
                  </a:cubicBezTo>
                  <a:cubicBezTo>
                    <a:pt x="1" y="1695"/>
                    <a:pt x="505" y="4026"/>
                    <a:pt x="912" y="4300"/>
                  </a:cubicBezTo>
                  <a:cubicBezTo>
                    <a:pt x="518" y="2142"/>
                    <a:pt x="1484" y="2581"/>
                    <a:pt x="2148" y="1452"/>
                  </a:cubicBezTo>
                  <a:cubicBezTo>
                    <a:pt x="2366" y="954"/>
                    <a:pt x="3201" y="925"/>
                    <a:pt x="3768" y="20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460;p38"/>
            <p:cNvSpPr/>
            <p:nvPr/>
          </p:nvSpPr>
          <p:spPr>
            <a:xfrm>
              <a:off x="5447601" y="4967957"/>
              <a:ext cx="9497" cy="107095"/>
            </a:xfrm>
            <a:custGeom>
              <a:avLst/>
              <a:gdLst/>
              <a:ahLst/>
              <a:cxnLst/>
              <a:rect l="l" t="t" r="r" b="b"/>
              <a:pathLst>
                <a:path w="228" h="2571" extrusionOk="0">
                  <a:moveTo>
                    <a:pt x="1" y="1"/>
                  </a:moveTo>
                  <a:lnTo>
                    <a:pt x="228" y="1"/>
                  </a:lnTo>
                  <a:lnTo>
                    <a:pt x="228" y="2571"/>
                  </a:lnTo>
                  <a:lnTo>
                    <a:pt x="1" y="257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474;p38"/>
          <p:cNvSpPr/>
          <p:nvPr/>
        </p:nvSpPr>
        <p:spPr>
          <a:xfrm>
            <a:off x="174618" y="3194185"/>
            <a:ext cx="723326" cy="272553"/>
          </a:xfrm>
          <a:custGeom>
            <a:avLst/>
            <a:gdLst/>
            <a:ahLst/>
            <a:cxnLst/>
            <a:rect l="l" t="t" r="r" b="b"/>
            <a:pathLst>
              <a:path w="6510" h="2453" extrusionOk="0">
                <a:moveTo>
                  <a:pt x="3560" y="0"/>
                </a:moveTo>
                <a:cubicBezTo>
                  <a:pt x="2732" y="0"/>
                  <a:pt x="2030" y="534"/>
                  <a:pt x="1775" y="1276"/>
                </a:cubicBezTo>
                <a:cubicBezTo>
                  <a:pt x="1625" y="1213"/>
                  <a:pt x="1460" y="1179"/>
                  <a:pt x="1287" y="1179"/>
                </a:cubicBezTo>
                <a:cubicBezTo>
                  <a:pt x="581" y="1179"/>
                  <a:pt x="7" y="1749"/>
                  <a:pt x="0" y="2453"/>
                </a:cubicBezTo>
                <a:lnTo>
                  <a:pt x="6510" y="2453"/>
                </a:lnTo>
                <a:cubicBezTo>
                  <a:pt x="6424" y="2059"/>
                  <a:pt x="6073" y="1762"/>
                  <a:pt x="5655" y="1762"/>
                </a:cubicBezTo>
                <a:cubicBezTo>
                  <a:pt x="5580" y="1762"/>
                  <a:pt x="5511" y="1773"/>
                  <a:pt x="5443" y="1789"/>
                </a:cubicBezTo>
                <a:cubicBezTo>
                  <a:pt x="5394" y="792"/>
                  <a:pt x="4570" y="0"/>
                  <a:pt x="3560" y="0"/>
                </a:cubicBezTo>
                <a:close/>
              </a:path>
            </a:pathLst>
          </a:custGeom>
          <a:solidFill>
            <a:srgbClr val="C5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475;p38"/>
          <p:cNvSpPr/>
          <p:nvPr/>
        </p:nvSpPr>
        <p:spPr>
          <a:xfrm>
            <a:off x="2814192" y="3382185"/>
            <a:ext cx="723326" cy="272553"/>
          </a:xfrm>
          <a:custGeom>
            <a:avLst/>
            <a:gdLst/>
            <a:ahLst/>
            <a:cxnLst/>
            <a:rect l="l" t="t" r="r" b="b"/>
            <a:pathLst>
              <a:path w="6510" h="2453" extrusionOk="0">
                <a:moveTo>
                  <a:pt x="3560" y="0"/>
                </a:moveTo>
                <a:cubicBezTo>
                  <a:pt x="2732" y="0"/>
                  <a:pt x="2030" y="536"/>
                  <a:pt x="1776" y="1276"/>
                </a:cubicBezTo>
                <a:cubicBezTo>
                  <a:pt x="1625" y="1215"/>
                  <a:pt x="1461" y="1179"/>
                  <a:pt x="1287" y="1179"/>
                </a:cubicBezTo>
                <a:cubicBezTo>
                  <a:pt x="581" y="1179"/>
                  <a:pt x="7" y="1749"/>
                  <a:pt x="0" y="2453"/>
                </a:cubicBezTo>
                <a:lnTo>
                  <a:pt x="6510" y="2453"/>
                </a:lnTo>
                <a:cubicBezTo>
                  <a:pt x="6424" y="2059"/>
                  <a:pt x="6073" y="1764"/>
                  <a:pt x="5655" y="1764"/>
                </a:cubicBezTo>
                <a:cubicBezTo>
                  <a:pt x="5580" y="1764"/>
                  <a:pt x="5511" y="1773"/>
                  <a:pt x="5443" y="1789"/>
                </a:cubicBezTo>
                <a:cubicBezTo>
                  <a:pt x="5394" y="792"/>
                  <a:pt x="4570" y="0"/>
                  <a:pt x="3560" y="0"/>
                </a:cubicBezTo>
                <a:close/>
              </a:path>
            </a:pathLst>
          </a:custGeom>
          <a:solidFill>
            <a:srgbClr val="C5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476;p38"/>
          <p:cNvSpPr/>
          <p:nvPr/>
        </p:nvSpPr>
        <p:spPr>
          <a:xfrm>
            <a:off x="1518924" y="4567559"/>
            <a:ext cx="723437" cy="272664"/>
          </a:xfrm>
          <a:custGeom>
            <a:avLst/>
            <a:gdLst/>
            <a:ahLst/>
            <a:cxnLst/>
            <a:rect l="l" t="t" r="r" b="b"/>
            <a:pathLst>
              <a:path w="6511" h="2454" extrusionOk="0">
                <a:moveTo>
                  <a:pt x="3563" y="1"/>
                </a:moveTo>
                <a:cubicBezTo>
                  <a:pt x="2735" y="1"/>
                  <a:pt x="2030" y="534"/>
                  <a:pt x="1778" y="1277"/>
                </a:cubicBezTo>
                <a:cubicBezTo>
                  <a:pt x="1625" y="1214"/>
                  <a:pt x="1461" y="1180"/>
                  <a:pt x="1288" y="1180"/>
                </a:cubicBezTo>
                <a:cubicBezTo>
                  <a:pt x="584" y="1180"/>
                  <a:pt x="10" y="1749"/>
                  <a:pt x="1" y="2454"/>
                </a:cubicBezTo>
                <a:lnTo>
                  <a:pt x="6510" y="2454"/>
                </a:lnTo>
                <a:cubicBezTo>
                  <a:pt x="6427" y="2060"/>
                  <a:pt x="6076" y="1763"/>
                  <a:pt x="5655" y="1763"/>
                </a:cubicBezTo>
                <a:cubicBezTo>
                  <a:pt x="5583" y="1763"/>
                  <a:pt x="5514" y="1774"/>
                  <a:pt x="5446" y="1790"/>
                </a:cubicBezTo>
                <a:cubicBezTo>
                  <a:pt x="5397" y="793"/>
                  <a:pt x="4571" y="1"/>
                  <a:pt x="3563" y="1"/>
                </a:cubicBezTo>
                <a:close/>
              </a:path>
            </a:pathLst>
          </a:custGeom>
          <a:solidFill>
            <a:srgbClr val="C5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477;p38"/>
          <p:cNvSpPr/>
          <p:nvPr/>
        </p:nvSpPr>
        <p:spPr>
          <a:xfrm>
            <a:off x="1588421" y="1968473"/>
            <a:ext cx="841658" cy="317108"/>
          </a:xfrm>
          <a:custGeom>
            <a:avLst/>
            <a:gdLst/>
            <a:ahLst/>
            <a:cxnLst/>
            <a:rect l="l" t="t" r="r" b="b"/>
            <a:pathLst>
              <a:path w="7575" h="2854" extrusionOk="0">
                <a:moveTo>
                  <a:pt x="4143" y="0"/>
                </a:moveTo>
                <a:cubicBezTo>
                  <a:pt x="3180" y="0"/>
                  <a:pt x="2361" y="621"/>
                  <a:pt x="2066" y="1485"/>
                </a:cubicBezTo>
                <a:cubicBezTo>
                  <a:pt x="1891" y="1413"/>
                  <a:pt x="1699" y="1373"/>
                  <a:pt x="1497" y="1373"/>
                </a:cubicBezTo>
                <a:cubicBezTo>
                  <a:pt x="676" y="1373"/>
                  <a:pt x="10" y="2034"/>
                  <a:pt x="1" y="2853"/>
                </a:cubicBezTo>
                <a:lnTo>
                  <a:pt x="7574" y="2853"/>
                </a:lnTo>
                <a:cubicBezTo>
                  <a:pt x="7475" y="2394"/>
                  <a:pt x="7068" y="2050"/>
                  <a:pt x="6578" y="2050"/>
                </a:cubicBezTo>
                <a:cubicBezTo>
                  <a:pt x="6494" y="2050"/>
                  <a:pt x="6413" y="2064"/>
                  <a:pt x="6335" y="2082"/>
                </a:cubicBezTo>
                <a:cubicBezTo>
                  <a:pt x="6276" y="923"/>
                  <a:pt x="5318" y="0"/>
                  <a:pt x="4143" y="0"/>
                </a:cubicBezTo>
                <a:close/>
              </a:path>
            </a:pathLst>
          </a:custGeom>
          <a:solidFill>
            <a:srgbClr val="C5EE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78;p38"/>
          <p:cNvGrpSpPr/>
          <p:nvPr/>
        </p:nvGrpSpPr>
        <p:grpSpPr>
          <a:xfrm>
            <a:off x="357068" y="2085818"/>
            <a:ext cx="947570" cy="947451"/>
            <a:chOff x="3051500" y="1496445"/>
            <a:chExt cx="947570" cy="947451"/>
          </a:xfrm>
        </p:grpSpPr>
        <p:grpSp>
          <p:nvGrpSpPr>
            <p:cNvPr id="141" name="Google Shape;1479;p38"/>
            <p:cNvGrpSpPr/>
            <p:nvPr/>
          </p:nvGrpSpPr>
          <p:grpSpPr>
            <a:xfrm>
              <a:off x="3051500" y="1496445"/>
              <a:ext cx="947570" cy="947451"/>
              <a:chOff x="3358257" y="2667049"/>
              <a:chExt cx="607067" cy="606990"/>
            </a:xfrm>
          </p:grpSpPr>
          <p:sp>
            <p:nvSpPr>
              <p:cNvPr id="143" name="Google Shape;1480;p38"/>
              <p:cNvSpPr/>
              <p:nvPr/>
            </p:nvSpPr>
            <p:spPr>
              <a:xfrm>
                <a:off x="3604273" y="2667049"/>
                <a:ext cx="115035" cy="75029"/>
              </a:xfrm>
              <a:custGeom>
                <a:avLst/>
                <a:gdLst/>
                <a:ahLst/>
                <a:cxnLst/>
                <a:rect l="l" t="t" r="r" b="b"/>
                <a:pathLst>
                  <a:path w="1616" h="1054" extrusionOk="0">
                    <a:moveTo>
                      <a:pt x="338" y="1"/>
                    </a:moveTo>
                    <a:cubicBezTo>
                      <a:pt x="259" y="1"/>
                      <a:pt x="191" y="57"/>
                      <a:pt x="176" y="134"/>
                    </a:cubicBezTo>
                    <a:lnTo>
                      <a:pt x="0" y="1054"/>
                    </a:lnTo>
                    <a:lnTo>
                      <a:pt x="1616" y="1054"/>
                    </a:lnTo>
                    <a:lnTo>
                      <a:pt x="1440" y="134"/>
                    </a:lnTo>
                    <a:cubicBezTo>
                      <a:pt x="1424" y="57"/>
                      <a:pt x="1357" y="1"/>
                      <a:pt x="12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81;p38"/>
              <p:cNvSpPr/>
              <p:nvPr/>
            </p:nvSpPr>
            <p:spPr>
              <a:xfrm>
                <a:off x="3418907" y="2728765"/>
                <a:ext cx="122011" cy="120943"/>
              </a:xfrm>
              <a:custGeom>
                <a:avLst/>
                <a:gdLst/>
                <a:ahLst/>
                <a:cxnLst/>
                <a:rect l="l" t="t" r="r" b="b"/>
                <a:pathLst>
                  <a:path w="1714" h="1699" extrusionOk="0">
                    <a:moveTo>
                      <a:pt x="847" y="1"/>
                    </a:moveTo>
                    <a:cubicBezTo>
                      <a:pt x="804" y="1"/>
                      <a:pt x="762" y="17"/>
                      <a:pt x="730" y="50"/>
                    </a:cubicBezTo>
                    <a:lnTo>
                      <a:pt x="419" y="360"/>
                    </a:lnTo>
                    <a:lnTo>
                      <a:pt x="377" y="403"/>
                    </a:lnTo>
                    <a:lnTo>
                      <a:pt x="64" y="716"/>
                    </a:lnTo>
                    <a:cubicBezTo>
                      <a:pt x="8" y="770"/>
                      <a:pt x="1" y="857"/>
                      <a:pt x="46" y="925"/>
                    </a:cubicBezTo>
                    <a:lnTo>
                      <a:pt x="570" y="1699"/>
                    </a:lnTo>
                    <a:lnTo>
                      <a:pt x="1121" y="1148"/>
                    </a:lnTo>
                    <a:lnTo>
                      <a:pt x="1164" y="1105"/>
                    </a:lnTo>
                    <a:lnTo>
                      <a:pt x="1713" y="556"/>
                    </a:lnTo>
                    <a:lnTo>
                      <a:pt x="939" y="29"/>
                    </a:lnTo>
                    <a:cubicBezTo>
                      <a:pt x="911" y="10"/>
                      <a:pt x="879" y="1"/>
                      <a:pt x="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82;p38"/>
              <p:cNvSpPr/>
              <p:nvPr/>
            </p:nvSpPr>
            <p:spPr>
              <a:xfrm>
                <a:off x="3358257" y="2912920"/>
                <a:ext cx="75029" cy="115249"/>
              </a:xfrm>
              <a:custGeom>
                <a:avLst/>
                <a:gdLst/>
                <a:ahLst/>
                <a:cxnLst/>
                <a:rect l="l" t="t" r="r" b="b"/>
                <a:pathLst>
                  <a:path w="1054" h="1619" extrusionOk="0">
                    <a:moveTo>
                      <a:pt x="1053" y="1"/>
                    </a:moveTo>
                    <a:lnTo>
                      <a:pt x="135" y="176"/>
                    </a:lnTo>
                    <a:cubicBezTo>
                      <a:pt x="56" y="192"/>
                      <a:pt x="0" y="259"/>
                      <a:pt x="0" y="338"/>
                    </a:cubicBezTo>
                    <a:lnTo>
                      <a:pt x="0" y="779"/>
                    </a:lnTo>
                    <a:lnTo>
                      <a:pt x="0" y="840"/>
                    </a:lnTo>
                    <a:lnTo>
                      <a:pt x="0" y="1281"/>
                    </a:lnTo>
                    <a:cubicBezTo>
                      <a:pt x="0" y="1360"/>
                      <a:pt x="56" y="1427"/>
                      <a:pt x="135" y="1443"/>
                    </a:cubicBezTo>
                    <a:lnTo>
                      <a:pt x="1053" y="1618"/>
                    </a:lnTo>
                    <a:lnTo>
                      <a:pt x="1053" y="840"/>
                    </a:lnTo>
                    <a:lnTo>
                      <a:pt x="1053" y="779"/>
                    </a:lnTo>
                    <a:lnTo>
                      <a:pt x="10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83;p38"/>
              <p:cNvSpPr/>
              <p:nvPr/>
            </p:nvSpPr>
            <p:spPr>
              <a:xfrm>
                <a:off x="3418907" y="3091379"/>
                <a:ext cx="122011" cy="120943"/>
              </a:xfrm>
              <a:custGeom>
                <a:avLst/>
                <a:gdLst/>
                <a:ahLst/>
                <a:cxnLst/>
                <a:rect l="l" t="t" r="r" b="b"/>
                <a:pathLst>
                  <a:path w="1714" h="1699" extrusionOk="0">
                    <a:moveTo>
                      <a:pt x="570" y="0"/>
                    </a:moveTo>
                    <a:lnTo>
                      <a:pt x="46" y="774"/>
                    </a:lnTo>
                    <a:cubicBezTo>
                      <a:pt x="1" y="842"/>
                      <a:pt x="8" y="930"/>
                      <a:pt x="64" y="984"/>
                    </a:cubicBezTo>
                    <a:lnTo>
                      <a:pt x="377" y="1296"/>
                    </a:lnTo>
                    <a:lnTo>
                      <a:pt x="419" y="1339"/>
                    </a:lnTo>
                    <a:lnTo>
                      <a:pt x="730" y="1650"/>
                    </a:lnTo>
                    <a:cubicBezTo>
                      <a:pt x="762" y="1682"/>
                      <a:pt x="804" y="1698"/>
                      <a:pt x="847" y="1698"/>
                    </a:cubicBezTo>
                    <a:cubicBezTo>
                      <a:pt x="879" y="1698"/>
                      <a:pt x="911" y="1689"/>
                      <a:pt x="939" y="1670"/>
                    </a:cubicBezTo>
                    <a:lnTo>
                      <a:pt x="1713" y="1143"/>
                    </a:lnTo>
                    <a:lnTo>
                      <a:pt x="1164" y="594"/>
                    </a:lnTo>
                    <a:lnTo>
                      <a:pt x="1121" y="552"/>
                    </a:lnTo>
                    <a:lnTo>
                      <a:pt x="5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84;p38"/>
              <p:cNvSpPr/>
              <p:nvPr/>
            </p:nvSpPr>
            <p:spPr>
              <a:xfrm>
                <a:off x="3604273" y="3199010"/>
                <a:ext cx="115035" cy="75029"/>
              </a:xfrm>
              <a:custGeom>
                <a:avLst/>
                <a:gdLst/>
                <a:ahLst/>
                <a:cxnLst/>
                <a:rect l="l" t="t" r="r" b="b"/>
                <a:pathLst>
                  <a:path w="1616" h="1054" extrusionOk="0">
                    <a:moveTo>
                      <a:pt x="0" y="0"/>
                    </a:moveTo>
                    <a:lnTo>
                      <a:pt x="176" y="921"/>
                    </a:lnTo>
                    <a:cubicBezTo>
                      <a:pt x="191" y="997"/>
                      <a:pt x="259" y="1053"/>
                      <a:pt x="338" y="1053"/>
                    </a:cubicBezTo>
                    <a:lnTo>
                      <a:pt x="1278" y="1053"/>
                    </a:lnTo>
                    <a:cubicBezTo>
                      <a:pt x="1357" y="1053"/>
                      <a:pt x="1424" y="997"/>
                      <a:pt x="1440" y="921"/>
                    </a:cubicBezTo>
                    <a:lnTo>
                      <a:pt x="16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5;p38"/>
              <p:cNvSpPr/>
              <p:nvPr/>
            </p:nvSpPr>
            <p:spPr>
              <a:xfrm>
                <a:off x="3782663" y="3091379"/>
                <a:ext cx="122011" cy="120943"/>
              </a:xfrm>
              <a:custGeom>
                <a:avLst/>
                <a:gdLst/>
                <a:ahLst/>
                <a:cxnLst/>
                <a:rect l="l" t="t" r="r" b="b"/>
                <a:pathLst>
                  <a:path w="1714" h="1699" extrusionOk="0">
                    <a:moveTo>
                      <a:pt x="1144" y="0"/>
                    </a:moveTo>
                    <a:lnTo>
                      <a:pt x="593" y="552"/>
                    </a:lnTo>
                    <a:lnTo>
                      <a:pt x="550" y="594"/>
                    </a:lnTo>
                    <a:lnTo>
                      <a:pt x="1" y="1143"/>
                    </a:lnTo>
                    <a:lnTo>
                      <a:pt x="775" y="1670"/>
                    </a:lnTo>
                    <a:cubicBezTo>
                      <a:pt x="803" y="1689"/>
                      <a:pt x="835" y="1698"/>
                      <a:pt x="867" y="1698"/>
                    </a:cubicBezTo>
                    <a:cubicBezTo>
                      <a:pt x="909" y="1698"/>
                      <a:pt x="952" y="1682"/>
                      <a:pt x="984" y="1650"/>
                    </a:cubicBezTo>
                    <a:lnTo>
                      <a:pt x="1295" y="1339"/>
                    </a:lnTo>
                    <a:lnTo>
                      <a:pt x="1337" y="1296"/>
                    </a:lnTo>
                    <a:lnTo>
                      <a:pt x="1650" y="984"/>
                    </a:lnTo>
                    <a:cubicBezTo>
                      <a:pt x="1706" y="930"/>
                      <a:pt x="1713" y="842"/>
                      <a:pt x="1668" y="774"/>
                    </a:cubicBezTo>
                    <a:lnTo>
                      <a:pt x="11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86;p38"/>
              <p:cNvSpPr/>
              <p:nvPr/>
            </p:nvSpPr>
            <p:spPr>
              <a:xfrm>
                <a:off x="3890295" y="2912920"/>
                <a:ext cx="75029" cy="115249"/>
              </a:xfrm>
              <a:custGeom>
                <a:avLst/>
                <a:gdLst/>
                <a:ahLst/>
                <a:cxnLst/>
                <a:rect l="l" t="t" r="r" b="b"/>
                <a:pathLst>
                  <a:path w="1054" h="1619" extrusionOk="0">
                    <a:moveTo>
                      <a:pt x="1" y="1"/>
                    </a:moveTo>
                    <a:lnTo>
                      <a:pt x="1" y="779"/>
                    </a:lnTo>
                    <a:lnTo>
                      <a:pt x="1" y="840"/>
                    </a:lnTo>
                    <a:lnTo>
                      <a:pt x="1" y="1618"/>
                    </a:lnTo>
                    <a:lnTo>
                      <a:pt x="919" y="1443"/>
                    </a:lnTo>
                    <a:cubicBezTo>
                      <a:pt x="998" y="1427"/>
                      <a:pt x="1054" y="1360"/>
                      <a:pt x="1054" y="1281"/>
                    </a:cubicBezTo>
                    <a:lnTo>
                      <a:pt x="1054" y="840"/>
                    </a:lnTo>
                    <a:lnTo>
                      <a:pt x="1054" y="779"/>
                    </a:lnTo>
                    <a:lnTo>
                      <a:pt x="1054" y="338"/>
                    </a:lnTo>
                    <a:cubicBezTo>
                      <a:pt x="1054" y="259"/>
                      <a:pt x="998" y="192"/>
                      <a:pt x="919" y="176"/>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487;p38"/>
              <p:cNvSpPr/>
              <p:nvPr/>
            </p:nvSpPr>
            <p:spPr>
              <a:xfrm>
                <a:off x="3782663" y="2728765"/>
                <a:ext cx="122011" cy="120943"/>
              </a:xfrm>
              <a:custGeom>
                <a:avLst/>
                <a:gdLst/>
                <a:ahLst/>
                <a:cxnLst/>
                <a:rect l="l" t="t" r="r" b="b"/>
                <a:pathLst>
                  <a:path w="1714" h="1699" extrusionOk="0">
                    <a:moveTo>
                      <a:pt x="867" y="1"/>
                    </a:moveTo>
                    <a:cubicBezTo>
                      <a:pt x="835" y="1"/>
                      <a:pt x="803" y="10"/>
                      <a:pt x="775" y="29"/>
                    </a:cubicBezTo>
                    <a:lnTo>
                      <a:pt x="1" y="556"/>
                    </a:lnTo>
                    <a:lnTo>
                      <a:pt x="550" y="1105"/>
                    </a:lnTo>
                    <a:lnTo>
                      <a:pt x="593" y="1148"/>
                    </a:lnTo>
                    <a:lnTo>
                      <a:pt x="1144" y="1699"/>
                    </a:lnTo>
                    <a:lnTo>
                      <a:pt x="1668" y="925"/>
                    </a:lnTo>
                    <a:cubicBezTo>
                      <a:pt x="1713" y="857"/>
                      <a:pt x="1706" y="770"/>
                      <a:pt x="1650" y="716"/>
                    </a:cubicBezTo>
                    <a:lnTo>
                      <a:pt x="1337" y="403"/>
                    </a:lnTo>
                    <a:lnTo>
                      <a:pt x="1295" y="360"/>
                    </a:lnTo>
                    <a:lnTo>
                      <a:pt x="984" y="50"/>
                    </a:lnTo>
                    <a:cubicBezTo>
                      <a:pt x="952" y="17"/>
                      <a:pt x="909" y="1"/>
                      <a:pt x="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488;p38"/>
              <p:cNvSpPr/>
              <p:nvPr/>
            </p:nvSpPr>
            <p:spPr>
              <a:xfrm>
                <a:off x="3403887" y="2712749"/>
                <a:ext cx="515807" cy="515664"/>
              </a:xfrm>
              <a:custGeom>
                <a:avLst/>
                <a:gdLst/>
                <a:ahLst/>
                <a:cxnLst/>
                <a:rect l="l" t="t" r="r" b="b"/>
                <a:pathLst>
                  <a:path w="7246" h="7244" extrusionOk="0">
                    <a:moveTo>
                      <a:pt x="3623" y="1136"/>
                    </a:moveTo>
                    <a:cubicBezTo>
                      <a:pt x="4993" y="1136"/>
                      <a:pt x="6109" y="2250"/>
                      <a:pt x="6109" y="3623"/>
                    </a:cubicBezTo>
                    <a:cubicBezTo>
                      <a:pt x="6109" y="4993"/>
                      <a:pt x="4993" y="6107"/>
                      <a:pt x="3623" y="6107"/>
                    </a:cubicBezTo>
                    <a:cubicBezTo>
                      <a:pt x="2253" y="6107"/>
                      <a:pt x="1139" y="4993"/>
                      <a:pt x="1139" y="3623"/>
                    </a:cubicBezTo>
                    <a:cubicBezTo>
                      <a:pt x="1139" y="2250"/>
                      <a:pt x="2253" y="1136"/>
                      <a:pt x="3623" y="1136"/>
                    </a:cubicBezTo>
                    <a:close/>
                    <a:moveTo>
                      <a:pt x="3623" y="0"/>
                    </a:moveTo>
                    <a:cubicBezTo>
                      <a:pt x="3369" y="0"/>
                      <a:pt x="3119" y="25"/>
                      <a:pt x="2880" y="77"/>
                    </a:cubicBezTo>
                    <a:cubicBezTo>
                      <a:pt x="2430" y="169"/>
                      <a:pt x="2012" y="344"/>
                      <a:pt x="1643" y="587"/>
                    </a:cubicBezTo>
                    <a:cubicBezTo>
                      <a:pt x="1222" y="862"/>
                      <a:pt x="864" y="1222"/>
                      <a:pt x="590" y="1640"/>
                    </a:cubicBezTo>
                    <a:cubicBezTo>
                      <a:pt x="347" y="2012"/>
                      <a:pt x="171" y="2430"/>
                      <a:pt x="77" y="2878"/>
                    </a:cubicBezTo>
                    <a:cubicBezTo>
                      <a:pt x="27" y="3119"/>
                      <a:pt x="0" y="3366"/>
                      <a:pt x="0" y="3620"/>
                    </a:cubicBezTo>
                    <a:cubicBezTo>
                      <a:pt x="0" y="3877"/>
                      <a:pt x="27" y="4127"/>
                      <a:pt x="77" y="4365"/>
                    </a:cubicBezTo>
                    <a:cubicBezTo>
                      <a:pt x="171" y="4813"/>
                      <a:pt x="347" y="5232"/>
                      <a:pt x="590" y="5603"/>
                    </a:cubicBezTo>
                    <a:cubicBezTo>
                      <a:pt x="864" y="6021"/>
                      <a:pt x="1222" y="6381"/>
                      <a:pt x="1643" y="6656"/>
                    </a:cubicBezTo>
                    <a:cubicBezTo>
                      <a:pt x="2012" y="6899"/>
                      <a:pt x="2430" y="7074"/>
                      <a:pt x="2880" y="7167"/>
                    </a:cubicBezTo>
                    <a:cubicBezTo>
                      <a:pt x="3119" y="7218"/>
                      <a:pt x="3369" y="7243"/>
                      <a:pt x="3623" y="7243"/>
                    </a:cubicBezTo>
                    <a:cubicBezTo>
                      <a:pt x="3877" y="7243"/>
                      <a:pt x="4127" y="7218"/>
                      <a:pt x="4368" y="7167"/>
                    </a:cubicBezTo>
                    <a:cubicBezTo>
                      <a:pt x="4815" y="7074"/>
                      <a:pt x="5234" y="6897"/>
                      <a:pt x="5603" y="6656"/>
                    </a:cubicBezTo>
                    <a:cubicBezTo>
                      <a:pt x="6024" y="6381"/>
                      <a:pt x="6382" y="6021"/>
                      <a:pt x="6656" y="5603"/>
                    </a:cubicBezTo>
                    <a:cubicBezTo>
                      <a:pt x="6899" y="5232"/>
                      <a:pt x="7075" y="4813"/>
                      <a:pt x="7169" y="4365"/>
                    </a:cubicBezTo>
                    <a:cubicBezTo>
                      <a:pt x="7219" y="4127"/>
                      <a:pt x="7246" y="3877"/>
                      <a:pt x="7246" y="3620"/>
                    </a:cubicBezTo>
                    <a:cubicBezTo>
                      <a:pt x="7246" y="3366"/>
                      <a:pt x="7219" y="3119"/>
                      <a:pt x="7169" y="2878"/>
                    </a:cubicBezTo>
                    <a:cubicBezTo>
                      <a:pt x="7075" y="2430"/>
                      <a:pt x="6899" y="2012"/>
                      <a:pt x="6656" y="1640"/>
                    </a:cubicBezTo>
                    <a:cubicBezTo>
                      <a:pt x="6382" y="1222"/>
                      <a:pt x="6024" y="862"/>
                      <a:pt x="5603" y="587"/>
                    </a:cubicBezTo>
                    <a:cubicBezTo>
                      <a:pt x="5234" y="347"/>
                      <a:pt x="4815" y="169"/>
                      <a:pt x="4368" y="77"/>
                    </a:cubicBezTo>
                    <a:cubicBezTo>
                      <a:pt x="4127" y="25"/>
                      <a:pt x="3877" y="0"/>
                      <a:pt x="36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89;p38"/>
            <p:cNvSpPr/>
            <p:nvPr/>
          </p:nvSpPr>
          <p:spPr>
            <a:xfrm>
              <a:off x="3179992" y="1624849"/>
              <a:ext cx="690215" cy="690326"/>
            </a:xfrm>
            <a:custGeom>
              <a:avLst/>
              <a:gdLst/>
              <a:ahLst/>
              <a:cxnLst/>
              <a:rect l="l" t="t" r="r" b="b"/>
              <a:pathLst>
                <a:path w="6212" h="6213" extrusionOk="0">
                  <a:moveTo>
                    <a:pt x="3106" y="621"/>
                  </a:moveTo>
                  <a:cubicBezTo>
                    <a:pt x="4476" y="621"/>
                    <a:pt x="5592" y="1735"/>
                    <a:pt x="5592" y="3108"/>
                  </a:cubicBezTo>
                  <a:cubicBezTo>
                    <a:pt x="5592" y="4478"/>
                    <a:pt x="4476" y="5592"/>
                    <a:pt x="3106" y="5592"/>
                  </a:cubicBezTo>
                  <a:cubicBezTo>
                    <a:pt x="1736" y="5592"/>
                    <a:pt x="622" y="4478"/>
                    <a:pt x="622" y="3108"/>
                  </a:cubicBezTo>
                  <a:cubicBezTo>
                    <a:pt x="622" y="1735"/>
                    <a:pt x="1736" y="621"/>
                    <a:pt x="3106" y="621"/>
                  </a:cubicBezTo>
                  <a:close/>
                  <a:moveTo>
                    <a:pt x="3106" y="0"/>
                  </a:moveTo>
                  <a:cubicBezTo>
                    <a:pt x="1394" y="0"/>
                    <a:pt x="1" y="1395"/>
                    <a:pt x="1" y="3108"/>
                  </a:cubicBezTo>
                  <a:cubicBezTo>
                    <a:pt x="1" y="4818"/>
                    <a:pt x="1394" y="6213"/>
                    <a:pt x="3106" y="6213"/>
                  </a:cubicBezTo>
                  <a:cubicBezTo>
                    <a:pt x="4818" y="6213"/>
                    <a:pt x="6211" y="4818"/>
                    <a:pt x="6211" y="3108"/>
                  </a:cubicBezTo>
                  <a:cubicBezTo>
                    <a:pt x="6211" y="1395"/>
                    <a:pt x="4818" y="0"/>
                    <a:pt x="3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490;p38"/>
          <p:cNvGrpSpPr/>
          <p:nvPr/>
        </p:nvGrpSpPr>
        <p:grpSpPr>
          <a:xfrm>
            <a:off x="588353" y="4026570"/>
            <a:ext cx="477253" cy="532769"/>
            <a:chOff x="6053835" y="4515415"/>
            <a:chExt cx="417508" cy="466074"/>
          </a:xfrm>
        </p:grpSpPr>
        <p:sp>
          <p:nvSpPr>
            <p:cNvPr id="153" name="Google Shape;1491;p38"/>
            <p:cNvSpPr/>
            <p:nvPr/>
          </p:nvSpPr>
          <p:spPr>
            <a:xfrm>
              <a:off x="6053835" y="4790500"/>
              <a:ext cx="417508" cy="189364"/>
            </a:xfrm>
            <a:custGeom>
              <a:avLst/>
              <a:gdLst/>
              <a:ahLst/>
              <a:cxnLst/>
              <a:rect l="l" t="t" r="r" b="b"/>
              <a:pathLst>
                <a:path w="10023" h="4546" extrusionOk="0">
                  <a:moveTo>
                    <a:pt x="4010" y="1"/>
                  </a:moveTo>
                  <a:cubicBezTo>
                    <a:pt x="1796" y="970"/>
                    <a:pt x="1133" y="1488"/>
                    <a:pt x="869" y="1722"/>
                  </a:cubicBezTo>
                  <a:cubicBezTo>
                    <a:pt x="464" y="2080"/>
                    <a:pt x="239" y="3414"/>
                    <a:pt x="1" y="4546"/>
                  </a:cubicBezTo>
                  <a:lnTo>
                    <a:pt x="5012" y="4546"/>
                  </a:lnTo>
                  <a:lnTo>
                    <a:pt x="10023" y="4546"/>
                  </a:lnTo>
                  <a:cubicBezTo>
                    <a:pt x="9784" y="3414"/>
                    <a:pt x="9559" y="2080"/>
                    <a:pt x="9154" y="1722"/>
                  </a:cubicBezTo>
                  <a:cubicBezTo>
                    <a:pt x="8893" y="1488"/>
                    <a:pt x="8252" y="984"/>
                    <a:pt x="6038" y="14"/>
                  </a:cubicBezTo>
                  <a:close/>
                </a:path>
              </a:pathLst>
            </a:custGeom>
            <a:solidFill>
              <a:srgbClr val="FFD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492;p38"/>
            <p:cNvSpPr/>
            <p:nvPr/>
          </p:nvSpPr>
          <p:spPr>
            <a:xfrm>
              <a:off x="6053835" y="4792083"/>
              <a:ext cx="417508" cy="189405"/>
            </a:xfrm>
            <a:custGeom>
              <a:avLst/>
              <a:gdLst/>
              <a:ahLst/>
              <a:cxnLst/>
              <a:rect l="l" t="t" r="r" b="b"/>
              <a:pathLst>
                <a:path w="10023" h="4547" extrusionOk="0">
                  <a:moveTo>
                    <a:pt x="4010" y="1"/>
                  </a:moveTo>
                  <a:cubicBezTo>
                    <a:pt x="1796" y="971"/>
                    <a:pt x="1133" y="1488"/>
                    <a:pt x="869" y="1720"/>
                  </a:cubicBezTo>
                  <a:cubicBezTo>
                    <a:pt x="464" y="2078"/>
                    <a:pt x="239" y="3414"/>
                    <a:pt x="1" y="4546"/>
                  </a:cubicBezTo>
                  <a:lnTo>
                    <a:pt x="5012" y="4546"/>
                  </a:lnTo>
                  <a:lnTo>
                    <a:pt x="10023" y="4546"/>
                  </a:lnTo>
                  <a:cubicBezTo>
                    <a:pt x="9784" y="3414"/>
                    <a:pt x="9559" y="2078"/>
                    <a:pt x="9154" y="1720"/>
                  </a:cubicBezTo>
                  <a:cubicBezTo>
                    <a:pt x="8893" y="1488"/>
                    <a:pt x="8252" y="984"/>
                    <a:pt x="6038"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493;p38"/>
            <p:cNvSpPr/>
            <p:nvPr/>
          </p:nvSpPr>
          <p:spPr>
            <a:xfrm>
              <a:off x="6053835" y="4792083"/>
              <a:ext cx="417508" cy="189405"/>
            </a:xfrm>
            <a:custGeom>
              <a:avLst/>
              <a:gdLst/>
              <a:ahLst/>
              <a:cxnLst/>
              <a:rect l="l" t="t" r="r" b="b"/>
              <a:pathLst>
                <a:path w="10023" h="4547" fill="none" extrusionOk="0">
                  <a:moveTo>
                    <a:pt x="4010" y="1"/>
                  </a:moveTo>
                  <a:cubicBezTo>
                    <a:pt x="1796" y="971"/>
                    <a:pt x="1133" y="1488"/>
                    <a:pt x="869" y="1720"/>
                  </a:cubicBezTo>
                  <a:cubicBezTo>
                    <a:pt x="464" y="2078"/>
                    <a:pt x="239" y="3414"/>
                    <a:pt x="1" y="4546"/>
                  </a:cubicBezTo>
                  <a:lnTo>
                    <a:pt x="5012" y="4546"/>
                  </a:lnTo>
                  <a:lnTo>
                    <a:pt x="10023" y="4546"/>
                  </a:lnTo>
                  <a:cubicBezTo>
                    <a:pt x="9784" y="3414"/>
                    <a:pt x="9559" y="2078"/>
                    <a:pt x="9154" y="1720"/>
                  </a:cubicBezTo>
                  <a:cubicBezTo>
                    <a:pt x="8893" y="1488"/>
                    <a:pt x="8252" y="984"/>
                    <a:pt x="6038" y="12"/>
                  </a:cubicBezTo>
                  <a:close/>
                </a:path>
              </a:pathLst>
            </a:custGeom>
            <a:noFill/>
            <a:ln w="1075" cap="rnd" cmpd="sng">
              <a:solidFill>
                <a:srgbClr val="F4A2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494;p38"/>
            <p:cNvSpPr/>
            <p:nvPr/>
          </p:nvSpPr>
          <p:spPr>
            <a:xfrm>
              <a:off x="6200710" y="4836820"/>
              <a:ext cx="117675" cy="144668"/>
            </a:xfrm>
            <a:custGeom>
              <a:avLst/>
              <a:gdLst/>
              <a:ahLst/>
              <a:cxnLst/>
              <a:rect l="l" t="t" r="r" b="b"/>
              <a:pathLst>
                <a:path w="2825" h="3473" extrusionOk="0">
                  <a:moveTo>
                    <a:pt x="1492" y="0"/>
                  </a:moveTo>
                  <a:cubicBezTo>
                    <a:pt x="1492" y="0"/>
                    <a:pt x="1" y="356"/>
                    <a:pt x="1" y="448"/>
                  </a:cubicBezTo>
                  <a:cubicBezTo>
                    <a:pt x="1" y="538"/>
                    <a:pt x="568" y="3472"/>
                    <a:pt x="568" y="3472"/>
                  </a:cubicBezTo>
                  <a:lnTo>
                    <a:pt x="2593" y="3472"/>
                  </a:lnTo>
                  <a:lnTo>
                    <a:pt x="2825" y="459"/>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495;p38"/>
            <p:cNvSpPr/>
            <p:nvPr/>
          </p:nvSpPr>
          <p:spPr>
            <a:xfrm>
              <a:off x="6200710" y="4836820"/>
              <a:ext cx="117675" cy="144668"/>
            </a:xfrm>
            <a:custGeom>
              <a:avLst/>
              <a:gdLst/>
              <a:ahLst/>
              <a:cxnLst/>
              <a:rect l="l" t="t" r="r" b="b"/>
              <a:pathLst>
                <a:path w="2825" h="3473" fill="none" extrusionOk="0">
                  <a:moveTo>
                    <a:pt x="1492" y="0"/>
                  </a:moveTo>
                  <a:cubicBezTo>
                    <a:pt x="1492" y="0"/>
                    <a:pt x="1" y="356"/>
                    <a:pt x="1" y="448"/>
                  </a:cubicBezTo>
                  <a:cubicBezTo>
                    <a:pt x="1" y="538"/>
                    <a:pt x="568" y="3472"/>
                    <a:pt x="568" y="3472"/>
                  </a:cubicBezTo>
                  <a:lnTo>
                    <a:pt x="2593" y="3472"/>
                  </a:lnTo>
                  <a:lnTo>
                    <a:pt x="2825" y="459"/>
                  </a:lnTo>
                  <a:close/>
                </a:path>
              </a:pathLst>
            </a:custGeom>
            <a:noFill/>
            <a:ln w="1075" cap="rnd" cmpd="sng">
              <a:solidFill>
                <a:srgbClr val="F4A2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496;p38"/>
            <p:cNvSpPr/>
            <p:nvPr/>
          </p:nvSpPr>
          <p:spPr>
            <a:xfrm>
              <a:off x="6161263" y="4794541"/>
              <a:ext cx="77645" cy="186948"/>
            </a:xfrm>
            <a:custGeom>
              <a:avLst/>
              <a:gdLst/>
              <a:ahLst/>
              <a:cxnLst/>
              <a:rect l="l" t="t" r="r" b="b"/>
              <a:pathLst>
                <a:path w="1864" h="4488" extrusionOk="0">
                  <a:moveTo>
                    <a:pt x="1400" y="0"/>
                  </a:moveTo>
                  <a:lnTo>
                    <a:pt x="1400" y="484"/>
                  </a:lnTo>
                  <a:lnTo>
                    <a:pt x="1863" y="4487"/>
                  </a:lnTo>
                  <a:lnTo>
                    <a:pt x="1065" y="4487"/>
                  </a:lnTo>
                  <a:lnTo>
                    <a:pt x="187" y="2705"/>
                  </a:lnTo>
                  <a:lnTo>
                    <a:pt x="1026" y="2147"/>
                  </a:lnTo>
                  <a:lnTo>
                    <a:pt x="0" y="1668"/>
                  </a:lnTo>
                  <a:lnTo>
                    <a:pt x="943" y="205"/>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497;p38"/>
            <p:cNvSpPr/>
            <p:nvPr/>
          </p:nvSpPr>
          <p:spPr>
            <a:xfrm>
              <a:off x="6288143" y="4794624"/>
              <a:ext cx="77562" cy="186864"/>
            </a:xfrm>
            <a:custGeom>
              <a:avLst/>
              <a:gdLst/>
              <a:ahLst/>
              <a:cxnLst/>
              <a:rect l="l" t="t" r="r" b="b"/>
              <a:pathLst>
                <a:path w="1862" h="4486" extrusionOk="0">
                  <a:moveTo>
                    <a:pt x="469" y="1"/>
                  </a:moveTo>
                  <a:lnTo>
                    <a:pt x="469" y="482"/>
                  </a:lnTo>
                  <a:lnTo>
                    <a:pt x="1" y="4485"/>
                  </a:lnTo>
                  <a:lnTo>
                    <a:pt x="798" y="4485"/>
                  </a:lnTo>
                  <a:lnTo>
                    <a:pt x="1677" y="2703"/>
                  </a:lnTo>
                  <a:lnTo>
                    <a:pt x="838" y="2145"/>
                  </a:lnTo>
                  <a:lnTo>
                    <a:pt x="1862" y="1666"/>
                  </a:lnTo>
                  <a:lnTo>
                    <a:pt x="1025" y="248"/>
                  </a:lnTo>
                  <a:close/>
                </a:path>
              </a:pathLst>
            </a:custGeom>
            <a:solidFill>
              <a:srgbClr val="111A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498;p38"/>
            <p:cNvSpPr/>
            <p:nvPr/>
          </p:nvSpPr>
          <p:spPr>
            <a:xfrm>
              <a:off x="6217955" y="4658081"/>
              <a:ext cx="88142" cy="184573"/>
            </a:xfrm>
            <a:custGeom>
              <a:avLst/>
              <a:gdLst/>
              <a:ahLst/>
              <a:cxnLst/>
              <a:rect l="l" t="t" r="r" b="b"/>
              <a:pathLst>
                <a:path w="2116" h="4431" extrusionOk="0">
                  <a:moveTo>
                    <a:pt x="1" y="1303"/>
                  </a:moveTo>
                  <a:lnTo>
                    <a:pt x="1" y="2921"/>
                  </a:lnTo>
                  <a:lnTo>
                    <a:pt x="1" y="3717"/>
                  </a:lnTo>
                  <a:cubicBezTo>
                    <a:pt x="583" y="4406"/>
                    <a:pt x="1535" y="4431"/>
                    <a:pt x="2116" y="3717"/>
                  </a:cubicBezTo>
                  <a:lnTo>
                    <a:pt x="2116" y="2921"/>
                  </a:lnTo>
                  <a:lnTo>
                    <a:pt x="2116" y="1303"/>
                  </a:lnTo>
                  <a:cubicBezTo>
                    <a:pt x="2116" y="0"/>
                    <a:pt x="1" y="0"/>
                    <a:pt x="1" y="1303"/>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499;p38"/>
            <p:cNvSpPr/>
            <p:nvPr/>
          </p:nvSpPr>
          <p:spPr>
            <a:xfrm>
              <a:off x="6137187" y="4645501"/>
              <a:ext cx="37406" cy="54318"/>
            </a:xfrm>
            <a:custGeom>
              <a:avLst/>
              <a:gdLst/>
              <a:ahLst/>
              <a:cxnLst/>
              <a:rect l="l" t="t" r="r" b="b"/>
              <a:pathLst>
                <a:path w="898" h="1304" extrusionOk="0">
                  <a:moveTo>
                    <a:pt x="108" y="764"/>
                  </a:moveTo>
                  <a:cubicBezTo>
                    <a:pt x="0" y="437"/>
                    <a:pt x="68" y="125"/>
                    <a:pt x="254" y="62"/>
                  </a:cubicBezTo>
                  <a:cubicBezTo>
                    <a:pt x="443" y="1"/>
                    <a:pt x="682" y="215"/>
                    <a:pt x="790" y="539"/>
                  </a:cubicBezTo>
                  <a:cubicBezTo>
                    <a:pt x="898" y="865"/>
                    <a:pt x="830" y="1180"/>
                    <a:pt x="644" y="1241"/>
                  </a:cubicBezTo>
                  <a:cubicBezTo>
                    <a:pt x="455" y="1304"/>
                    <a:pt x="216" y="1090"/>
                    <a:pt x="108" y="764"/>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00;p38"/>
            <p:cNvSpPr/>
            <p:nvPr/>
          </p:nvSpPr>
          <p:spPr>
            <a:xfrm>
              <a:off x="6350209" y="4645501"/>
              <a:ext cx="37448" cy="54318"/>
            </a:xfrm>
            <a:custGeom>
              <a:avLst/>
              <a:gdLst/>
              <a:ahLst/>
              <a:cxnLst/>
              <a:rect l="l" t="t" r="r" b="b"/>
              <a:pathLst>
                <a:path w="899" h="1304" extrusionOk="0">
                  <a:moveTo>
                    <a:pt x="109" y="541"/>
                  </a:moveTo>
                  <a:cubicBezTo>
                    <a:pt x="217" y="215"/>
                    <a:pt x="455" y="1"/>
                    <a:pt x="644" y="64"/>
                  </a:cubicBezTo>
                  <a:cubicBezTo>
                    <a:pt x="831" y="125"/>
                    <a:pt x="898" y="440"/>
                    <a:pt x="790" y="764"/>
                  </a:cubicBezTo>
                  <a:cubicBezTo>
                    <a:pt x="682" y="1090"/>
                    <a:pt x="444" y="1304"/>
                    <a:pt x="255" y="1241"/>
                  </a:cubicBezTo>
                  <a:cubicBezTo>
                    <a:pt x="68" y="1180"/>
                    <a:pt x="1" y="865"/>
                    <a:pt x="109" y="541"/>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501;p38"/>
            <p:cNvSpPr/>
            <p:nvPr/>
          </p:nvSpPr>
          <p:spPr>
            <a:xfrm>
              <a:off x="6113193" y="4529577"/>
              <a:ext cx="298833" cy="252721"/>
            </a:xfrm>
            <a:custGeom>
              <a:avLst/>
              <a:gdLst/>
              <a:ahLst/>
              <a:cxnLst/>
              <a:rect l="l" t="t" r="r" b="b"/>
              <a:pathLst>
                <a:path w="7174" h="6067" extrusionOk="0">
                  <a:moveTo>
                    <a:pt x="3587" y="0"/>
                  </a:moveTo>
                  <a:cubicBezTo>
                    <a:pt x="0" y="0"/>
                    <a:pt x="1375" y="4503"/>
                    <a:pt x="1609" y="4847"/>
                  </a:cubicBezTo>
                  <a:cubicBezTo>
                    <a:pt x="1868" y="5227"/>
                    <a:pt x="3008" y="6067"/>
                    <a:pt x="3587" y="6067"/>
                  </a:cubicBezTo>
                  <a:cubicBezTo>
                    <a:pt x="4167" y="6067"/>
                    <a:pt x="5306" y="5227"/>
                    <a:pt x="5565" y="4847"/>
                  </a:cubicBezTo>
                  <a:cubicBezTo>
                    <a:pt x="5799" y="4503"/>
                    <a:pt x="7173" y="0"/>
                    <a:pt x="3587" y="0"/>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502;p38"/>
            <p:cNvSpPr/>
            <p:nvPr/>
          </p:nvSpPr>
          <p:spPr>
            <a:xfrm>
              <a:off x="6137728" y="4515415"/>
              <a:ext cx="230602" cy="189947"/>
            </a:xfrm>
            <a:custGeom>
              <a:avLst/>
              <a:gdLst/>
              <a:ahLst/>
              <a:cxnLst/>
              <a:rect l="l" t="t" r="r" b="b"/>
              <a:pathLst>
                <a:path w="5536" h="4560" extrusionOk="0">
                  <a:moveTo>
                    <a:pt x="2905" y="0"/>
                  </a:moveTo>
                  <a:cubicBezTo>
                    <a:pt x="2259" y="0"/>
                    <a:pt x="1640" y="164"/>
                    <a:pt x="1362" y="525"/>
                  </a:cubicBezTo>
                  <a:cubicBezTo>
                    <a:pt x="1" y="822"/>
                    <a:pt x="633" y="3785"/>
                    <a:pt x="633" y="3785"/>
                  </a:cubicBezTo>
                  <a:cubicBezTo>
                    <a:pt x="676" y="4073"/>
                    <a:pt x="734" y="4337"/>
                    <a:pt x="795" y="4559"/>
                  </a:cubicBezTo>
                  <a:cubicBezTo>
                    <a:pt x="885" y="4553"/>
                    <a:pt x="977" y="4546"/>
                    <a:pt x="1067" y="4539"/>
                  </a:cubicBezTo>
                  <a:cubicBezTo>
                    <a:pt x="970" y="4337"/>
                    <a:pt x="887" y="4127"/>
                    <a:pt x="856" y="3972"/>
                  </a:cubicBezTo>
                  <a:cubicBezTo>
                    <a:pt x="838" y="3884"/>
                    <a:pt x="799" y="3567"/>
                    <a:pt x="802" y="3497"/>
                  </a:cubicBezTo>
                  <a:cubicBezTo>
                    <a:pt x="820" y="2964"/>
                    <a:pt x="1162" y="1411"/>
                    <a:pt x="1747" y="1290"/>
                  </a:cubicBezTo>
                  <a:cubicBezTo>
                    <a:pt x="1756" y="1288"/>
                    <a:pt x="1765" y="1287"/>
                    <a:pt x="1775" y="1287"/>
                  </a:cubicBezTo>
                  <a:cubicBezTo>
                    <a:pt x="2020" y="1287"/>
                    <a:pt x="2560" y="1823"/>
                    <a:pt x="2919" y="1823"/>
                  </a:cubicBezTo>
                  <a:cubicBezTo>
                    <a:pt x="2920" y="1823"/>
                    <a:pt x="2920" y="1823"/>
                    <a:pt x="2921" y="1823"/>
                  </a:cubicBezTo>
                  <a:cubicBezTo>
                    <a:pt x="3302" y="1812"/>
                    <a:pt x="3777" y="1263"/>
                    <a:pt x="4038" y="1263"/>
                  </a:cubicBezTo>
                  <a:cubicBezTo>
                    <a:pt x="4047" y="1263"/>
                    <a:pt x="4056" y="1264"/>
                    <a:pt x="4064" y="1265"/>
                  </a:cubicBezTo>
                  <a:cubicBezTo>
                    <a:pt x="4674" y="1357"/>
                    <a:pt x="5189" y="2784"/>
                    <a:pt x="5185" y="3470"/>
                  </a:cubicBezTo>
                  <a:cubicBezTo>
                    <a:pt x="5185" y="3560"/>
                    <a:pt x="5086" y="4087"/>
                    <a:pt x="4940" y="4463"/>
                  </a:cubicBezTo>
                  <a:cubicBezTo>
                    <a:pt x="5036" y="4456"/>
                    <a:pt x="5135" y="4449"/>
                    <a:pt x="5232" y="4440"/>
                  </a:cubicBezTo>
                  <a:cubicBezTo>
                    <a:pt x="5282" y="4242"/>
                    <a:pt x="5329" y="4017"/>
                    <a:pt x="5365" y="3774"/>
                  </a:cubicBezTo>
                  <a:lnTo>
                    <a:pt x="5363" y="3772"/>
                  </a:lnTo>
                  <a:cubicBezTo>
                    <a:pt x="5535" y="2813"/>
                    <a:pt x="5427" y="597"/>
                    <a:pt x="4785" y="597"/>
                  </a:cubicBezTo>
                  <a:cubicBezTo>
                    <a:pt x="4774" y="597"/>
                    <a:pt x="4764" y="598"/>
                    <a:pt x="4753" y="599"/>
                  </a:cubicBezTo>
                  <a:cubicBezTo>
                    <a:pt x="4420" y="216"/>
                    <a:pt x="3645" y="0"/>
                    <a:pt x="2905" y="0"/>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503;p38"/>
          <p:cNvGrpSpPr/>
          <p:nvPr/>
        </p:nvGrpSpPr>
        <p:grpSpPr>
          <a:xfrm>
            <a:off x="2691954" y="2318364"/>
            <a:ext cx="477158" cy="552767"/>
            <a:chOff x="4535597" y="4542932"/>
            <a:chExt cx="417425" cy="483569"/>
          </a:xfrm>
        </p:grpSpPr>
        <p:sp>
          <p:nvSpPr>
            <p:cNvPr id="166" name="Google Shape;1504;p38"/>
            <p:cNvSpPr/>
            <p:nvPr/>
          </p:nvSpPr>
          <p:spPr>
            <a:xfrm>
              <a:off x="4535597" y="4835554"/>
              <a:ext cx="417425" cy="189447"/>
            </a:xfrm>
            <a:custGeom>
              <a:avLst/>
              <a:gdLst/>
              <a:ahLst/>
              <a:cxnLst/>
              <a:rect l="l" t="t" r="r" b="b"/>
              <a:pathLst>
                <a:path w="10021" h="4548" extrusionOk="0">
                  <a:moveTo>
                    <a:pt x="4008" y="0"/>
                  </a:moveTo>
                  <a:cubicBezTo>
                    <a:pt x="1794" y="970"/>
                    <a:pt x="1130" y="1488"/>
                    <a:pt x="867" y="1722"/>
                  </a:cubicBezTo>
                  <a:cubicBezTo>
                    <a:pt x="462" y="2079"/>
                    <a:pt x="239" y="3414"/>
                    <a:pt x="1" y="4548"/>
                  </a:cubicBezTo>
                  <a:lnTo>
                    <a:pt x="5010" y="4548"/>
                  </a:lnTo>
                  <a:lnTo>
                    <a:pt x="10020" y="4548"/>
                  </a:lnTo>
                  <a:cubicBezTo>
                    <a:pt x="9782" y="3414"/>
                    <a:pt x="9559" y="2079"/>
                    <a:pt x="9154" y="1722"/>
                  </a:cubicBezTo>
                  <a:cubicBezTo>
                    <a:pt x="8891" y="1488"/>
                    <a:pt x="8252" y="984"/>
                    <a:pt x="6036" y="14"/>
                  </a:cubicBezTo>
                  <a:close/>
                </a:path>
              </a:pathLst>
            </a:custGeom>
            <a:solidFill>
              <a:srgbClr val="FFD2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05;p38"/>
            <p:cNvSpPr/>
            <p:nvPr/>
          </p:nvSpPr>
          <p:spPr>
            <a:xfrm>
              <a:off x="4535597" y="4837137"/>
              <a:ext cx="417425" cy="189364"/>
            </a:xfrm>
            <a:custGeom>
              <a:avLst/>
              <a:gdLst/>
              <a:ahLst/>
              <a:cxnLst/>
              <a:rect l="l" t="t" r="r" b="b"/>
              <a:pathLst>
                <a:path w="10021" h="4546" extrusionOk="0">
                  <a:moveTo>
                    <a:pt x="4008" y="1"/>
                  </a:moveTo>
                  <a:cubicBezTo>
                    <a:pt x="1794" y="970"/>
                    <a:pt x="1130" y="1488"/>
                    <a:pt x="867" y="1720"/>
                  </a:cubicBezTo>
                  <a:cubicBezTo>
                    <a:pt x="462" y="2077"/>
                    <a:pt x="239" y="3414"/>
                    <a:pt x="1" y="4546"/>
                  </a:cubicBezTo>
                  <a:lnTo>
                    <a:pt x="5010" y="4546"/>
                  </a:lnTo>
                  <a:lnTo>
                    <a:pt x="10020" y="4546"/>
                  </a:lnTo>
                  <a:cubicBezTo>
                    <a:pt x="9782" y="3414"/>
                    <a:pt x="9559" y="2077"/>
                    <a:pt x="9154" y="1720"/>
                  </a:cubicBezTo>
                  <a:cubicBezTo>
                    <a:pt x="8891" y="1488"/>
                    <a:pt x="8252" y="984"/>
                    <a:pt x="6036" y="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506;p38"/>
            <p:cNvSpPr/>
            <p:nvPr/>
          </p:nvSpPr>
          <p:spPr>
            <a:xfrm>
              <a:off x="4535597" y="4837137"/>
              <a:ext cx="417425" cy="189364"/>
            </a:xfrm>
            <a:custGeom>
              <a:avLst/>
              <a:gdLst/>
              <a:ahLst/>
              <a:cxnLst/>
              <a:rect l="l" t="t" r="r" b="b"/>
              <a:pathLst>
                <a:path w="10021" h="4546" fill="none" extrusionOk="0">
                  <a:moveTo>
                    <a:pt x="4008" y="1"/>
                  </a:moveTo>
                  <a:cubicBezTo>
                    <a:pt x="1794" y="970"/>
                    <a:pt x="1130" y="1488"/>
                    <a:pt x="867" y="1720"/>
                  </a:cubicBezTo>
                  <a:cubicBezTo>
                    <a:pt x="462" y="2077"/>
                    <a:pt x="239" y="3414"/>
                    <a:pt x="1" y="4546"/>
                  </a:cubicBezTo>
                  <a:lnTo>
                    <a:pt x="5010" y="4546"/>
                  </a:lnTo>
                  <a:lnTo>
                    <a:pt x="10020" y="4546"/>
                  </a:lnTo>
                  <a:cubicBezTo>
                    <a:pt x="9782" y="3414"/>
                    <a:pt x="9559" y="2077"/>
                    <a:pt x="9154" y="1720"/>
                  </a:cubicBezTo>
                  <a:cubicBezTo>
                    <a:pt x="8891" y="1488"/>
                    <a:pt x="8252" y="984"/>
                    <a:pt x="6036" y="12"/>
                  </a:cubicBezTo>
                  <a:close/>
                </a:path>
              </a:pathLst>
            </a:custGeom>
            <a:noFill/>
            <a:ln w="1075" cap="rnd" cmpd="sng">
              <a:solidFill>
                <a:srgbClr val="E761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507;p38"/>
            <p:cNvSpPr/>
            <p:nvPr/>
          </p:nvSpPr>
          <p:spPr>
            <a:xfrm>
              <a:off x="4699341" y="4703384"/>
              <a:ext cx="88142" cy="184698"/>
            </a:xfrm>
            <a:custGeom>
              <a:avLst/>
              <a:gdLst/>
              <a:ahLst/>
              <a:cxnLst/>
              <a:rect l="l" t="t" r="r" b="b"/>
              <a:pathLst>
                <a:path w="2116" h="4434" extrusionOk="0">
                  <a:moveTo>
                    <a:pt x="1" y="1306"/>
                  </a:moveTo>
                  <a:lnTo>
                    <a:pt x="1" y="2921"/>
                  </a:lnTo>
                  <a:lnTo>
                    <a:pt x="1" y="3720"/>
                  </a:lnTo>
                  <a:cubicBezTo>
                    <a:pt x="581" y="4409"/>
                    <a:pt x="1533" y="4433"/>
                    <a:pt x="2116" y="3720"/>
                  </a:cubicBezTo>
                  <a:lnTo>
                    <a:pt x="2116" y="2921"/>
                  </a:lnTo>
                  <a:lnTo>
                    <a:pt x="2116" y="1306"/>
                  </a:lnTo>
                  <a:cubicBezTo>
                    <a:pt x="2116" y="1"/>
                    <a:pt x="1" y="1"/>
                    <a:pt x="1" y="1306"/>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508;p38"/>
            <p:cNvSpPr/>
            <p:nvPr/>
          </p:nvSpPr>
          <p:spPr>
            <a:xfrm>
              <a:off x="4618948" y="4690930"/>
              <a:ext cx="37323" cy="54235"/>
            </a:xfrm>
            <a:custGeom>
              <a:avLst/>
              <a:gdLst/>
              <a:ahLst/>
              <a:cxnLst/>
              <a:rect l="l" t="t" r="r" b="b"/>
              <a:pathLst>
                <a:path w="896" h="1302" extrusionOk="0">
                  <a:moveTo>
                    <a:pt x="108" y="763"/>
                  </a:moveTo>
                  <a:cubicBezTo>
                    <a:pt x="0" y="437"/>
                    <a:pt x="65" y="124"/>
                    <a:pt x="254" y="61"/>
                  </a:cubicBezTo>
                  <a:cubicBezTo>
                    <a:pt x="441" y="0"/>
                    <a:pt x="682" y="212"/>
                    <a:pt x="788" y="538"/>
                  </a:cubicBezTo>
                  <a:cubicBezTo>
                    <a:pt x="896" y="864"/>
                    <a:pt x="830" y="1177"/>
                    <a:pt x="641" y="1240"/>
                  </a:cubicBezTo>
                  <a:cubicBezTo>
                    <a:pt x="455" y="1301"/>
                    <a:pt x="214" y="1087"/>
                    <a:pt x="108" y="763"/>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509;p38"/>
            <p:cNvSpPr/>
            <p:nvPr/>
          </p:nvSpPr>
          <p:spPr>
            <a:xfrm>
              <a:off x="4831970" y="4690930"/>
              <a:ext cx="37365" cy="54318"/>
            </a:xfrm>
            <a:custGeom>
              <a:avLst/>
              <a:gdLst/>
              <a:ahLst/>
              <a:cxnLst/>
              <a:rect l="l" t="t" r="r" b="b"/>
              <a:pathLst>
                <a:path w="897" h="1304" extrusionOk="0">
                  <a:moveTo>
                    <a:pt x="106" y="538"/>
                  </a:moveTo>
                  <a:cubicBezTo>
                    <a:pt x="214" y="214"/>
                    <a:pt x="453" y="0"/>
                    <a:pt x="642" y="61"/>
                  </a:cubicBezTo>
                  <a:cubicBezTo>
                    <a:pt x="831" y="124"/>
                    <a:pt x="896" y="437"/>
                    <a:pt x="788" y="763"/>
                  </a:cubicBezTo>
                  <a:cubicBezTo>
                    <a:pt x="682" y="1090"/>
                    <a:pt x="442" y="1303"/>
                    <a:pt x="255" y="1240"/>
                  </a:cubicBezTo>
                  <a:cubicBezTo>
                    <a:pt x="66" y="1177"/>
                    <a:pt x="1" y="864"/>
                    <a:pt x="106" y="538"/>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510;p38"/>
            <p:cNvSpPr/>
            <p:nvPr/>
          </p:nvSpPr>
          <p:spPr>
            <a:xfrm>
              <a:off x="4594955" y="4574880"/>
              <a:ext cx="298750" cy="252763"/>
            </a:xfrm>
            <a:custGeom>
              <a:avLst/>
              <a:gdLst/>
              <a:ahLst/>
              <a:cxnLst/>
              <a:rect l="l" t="t" r="r" b="b"/>
              <a:pathLst>
                <a:path w="7172" h="6068" extrusionOk="0">
                  <a:moveTo>
                    <a:pt x="3585" y="1"/>
                  </a:moveTo>
                  <a:cubicBezTo>
                    <a:pt x="0" y="1"/>
                    <a:pt x="1373" y="4503"/>
                    <a:pt x="1609" y="4850"/>
                  </a:cubicBezTo>
                  <a:cubicBezTo>
                    <a:pt x="1865" y="5230"/>
                    <a:pt x="3006" y="6067"/>
                    <a:pt x="3585" y="6067"/>
                  </a:cubicBezTo>
                  <a:cubicBezTo>
                    <a:pt x="4165" y="6067"/>
                    <a:pt x="5306" y="5230"/>
                    <a:pt x="5562" y="4850"/>
                  </a:cubicBezTo>
                  <a:cubicBezTo>
                    <a:pt x="5799" y="4503"/>
                    <a:pt x="7171" y="1"/>
                    <a:pt x="3585" y="1"/>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511;p38"/>
            <p:cNvSpPr/>
            <p:nvPr/>
          </p:nvSpPr>
          <p:spPr>
            <a:xfrm>
              <a:off x="4629986" y="4542932"/>
              <a:ext cx="237100" cy="190863"/>
            </a:xfrm>
            <a:custGeom>
              <a:avLst/>
              <a:gdLst/>
              <a:ahLst/>
              <a:cxnLst/>
              <a:rect l="l" t="t" r="r" b="b"/>
              <a:pathLst>
                <a:path w="5692" h="4582" extrusionOk="0">
                  <a:moveTo>
                    <a:pt x="1105" y="2219"/>
                  </a:moveTo>
                  <a:cubicBezTo>
                    <a:pt x="896" y="3355"/>
                    <a:pt x="376" y="3250"/>
                    <a:pt x="417" y="4582"/>
                  </a:cubicBezTo>
                  <a:cubicBezTo>
                    <a:pt x="250" y="3542"/>
                    <a:pt x="1" y="2161"/>
                    <a:pt x="707" y="1249"/>
                  </a:cubicBezTo>
                  <a:cubicBezTo>
                    <a:pt x="1272" y="520"/>
                    <a:pt x="3142" y="1"/>
                    <a:pt x="4352" y="874"/>
                  </a:cubicBezTo>
                  <a:cubicBezTo>
                    <a:pt x="5691" y="1159"/>
                    <a:pt x="5273" y="3882"/>
                    <a:pt x="5093" y="4397"/>
                  </a:cubicBezTo>
                  <a:cubicBezTo>
                    <a:pt x="4969" y="3562"/>
                    <a:pt x="4688" y="3216"/>
                    <a:pt x="4334" y="2235"/>
                  </a:cubicBezTo>
                  <a:cubicBezTo>
                    <a:pt x="3853" y="2579"/>
                    <a:pt x="1920" y="808"/>
                    <a:pt x="1105" y="22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512;p38"/>
            <p:cNvSpPr/>
            <p:nvPr/>
          </p:nvSpPr>
          <p:spPr>
            <a:xfrm>
              <a:off x="4682388" y="4880249"/>
              <a:ext cx="117675" cy="144751"/>
            </a:xfrm>
            <a:custGeom>
              <a:avLst/>
              <a:gdLst/>
              <a:ahLst/>
              <a:cxnLst/>
              <a:rect l="l" t="t" r="r" b="b"/>
              <a:pathLst>
                <a:path w="2825" h="3475" extrusionOk="0">
                  <a:moveTo>
                    <a:pt x="1492" y="1"/>
                  </a:moveTo>
                  <a:cubicBezTo>
                    <a:pt x="1492" y="1"/>
                    <a:pt x="0" y="358"/>
                    <a:pt x="0" y="448"/>
                  </a:cubicBezTo>
                  <a:cubicBezTo>
                    <a:pt x="0" y="538"/>
                    <a:pt x="567" y="3475"/>
                    <a:pt x="567" y="3475"/>
                  </a:cubicBezTo>
                  <a:lnTo>
                    <a:pt x="2593" y="3475"/>
                  </a:lnTo>
                  <a:lnTo>
                    <a:pt x="2824" y="462"/>
                  </a:lnTo>
                  <a:close/>
                </a:path>
              </a:pathLst>
            </a:custGeom>
            <a:solidFill>
              <a:srgbClr val="E6D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513;p38"/>
            <p:cNvSpPr/>
            <p:nvPr/>
          </p:nvSpPr>
          <p:spPr>
            <a:xfrm>
              <a:off x="4642649" y="4839594"/>
              <a:ext cx="77645" cy="186906"/>
            </a:xfrm>
            <a:custGeom>
              <a:avLst/>
              <a:gdLst/>
              <a:ahLst/>
              <a:cxnLst/>
              <a:rect l="l" t="t" r="r" b="b"/>
              <a:pathLst>
                <a:path w="1864" h="4487" extrusionOk="0">
                  <a:moveTo>
                    <a:pt x="1400" y="0"/>
                  </a:moveTo>
                  <a:lnTo>
                    <a:pt x="1400" y="484"/>
                  </a:lnTo>
                  <a:lnTo>
                    <a:pt x="1863" y="4487"/>
                  </a:lnTo>
                  <a:lnTo>
                    <a:pt x="1065" y="4487"/>
                  </a:lnTo>
                  <a:lnTo>
                    <a:pt x="187" y="2705"/>
                  </a:lnTo>
                  <a:lnTo>
                    <a:pt x="1024" y="2147"/>
                  </a:lnTo>
                  <a:lnTo>
                    <a:pt x="0" y="1667"/>
                  </a:lnTo>
                  <a:lnTo>
                    <a:pt x="943" y="205"/>
                  </a:lnTo>
                  <a:close/>
                </a:path>
              </a:pathLst>
            </a:custGeom>
            <a:solidFill>
              <a:srgbClr val="80E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514;p38"/>
            <p:cNvSpPr/>
            <p:nvPr/>
          </p:nvSpPr>
          <p:spPr>
            <a:xfrm>
              <a:off x="4769571" y="4839677"/>
              <a:ext cx="77520" cy="186823"/>
            </a:xfrm>
            <a:custGeom>
              <a:avLst/>
              <a:gdLst/>
              <a:ahLst/>
              <a:cxnLst/>
              <a:rect l="l" t="t" r="r" b="b"/>
              <a:pathLst>
                <a:path w="1861" h="4485" extrusionOk="0">
                  <a:moveTo>
                    <a:pt x="468" y="0"/>
                  </a:moveTo>
                  <a:lnTo>
                    <a:pt x="468" y="482"/>
                  </a:lnTo>
                  <a:lnTo>
                    <a:pt x="0" y="4485"/>
                  </a:lnTo>
                  <a:lnTo>
                    <a:pt x="797" y="4485"/>
                  </a:lnTo>
                  <a:lnTo>
                    <a:pt x="1674" y="2703"/>
                  </a:lnTo>
                  <a:lnTo>
                    <a:pt x="837" y="2145"/>
                  </a:lnTo>
                  <a:lnTo>
                    <a:pt x="1861" y="1665"/>
                  </a:lnTo>
                  <a:lnTo>
                    <a:pt x="1024" y="248"/>
                  </a:lnTo>
                  <a:close/>
                </a:path>
              </a:pathLst>
            </a:custGeom>
            <a:solidFill>
              <a:srgbClr val="80E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515;p38"/>
            <p:cNvSpPr/>
            <p:nvPr/>
          </p:nvSpPr>
          <p:spPr>
            <a:xfrm>
              <a:off x="4695884" y="4825348"/>
              <a:ext cx="48695" cy="94015"/>
            </a:xfrm>
            <a:custGeom>
              <a:avLst/>
              <a:gdLst/>
              <a:ahLst/>
              <a:cxnLst/>
              <a:rect l="l" t="t" r="r" b="b"/>
              <a:pathLst>
                <a:path w="1169" h="2257" extrusionOk="0">
                  <a:moveTo>
                    <a:pt x="95" y="0"/>
                  </a:moveTo>
                  <a:lnTo>
                    <a:pt x="0" y="365"/>
                  </a:lnTo>
                  <a:lnTo>
                    <a:pt x="261" y="2257"/>
                  </a:lnTo>
                  <a:lnTo>
                    <a:pt x="1168" y="133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516;p38"/>
            <p:cNvSpPr/>
            <p:nvPr/>
          </p:nvSpPr>
          <p:spPr>
            <a:xfrm>
              <a:off x="4725126" y="4880624"/>
              <a:ext cx="38364" cy="37365"/>
            </a:xfrm>
            <a:custGeom>
              <a:avLst/>
              <a:gdLst/>
              <a:ahLst/>
              <a:cxnLst/>
              <a:rect l="l" t="t" r="r" b="b"/>
              <a:pathLst>
                <a:path w="921" h="897" extrusionOk="0">
                  <a:moveTo>
                    <a:pt x="0" y="496"/>
                  </a:moveTo>
                  <a:lnTo>
                    <a:pt x="259" y="896"/>
                  </a:lnTo>
                  <a:cubicBezTo>
                    <a:pt x="433" y="896"/>
                    <a:pt x="489" y="896"/>
                    <a:pt x="662" y="896"/>
                  </a:cubicBezTo>
                  <a:lnTo>
                    <a:pt x="921" y="496"/>
                  </a:lnTo>
                  <a:lnTo>
                    <a:pt x="4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517;p38"/>
            <p:cNvSpPr/>
            <p:nvPr/>
          </p:nvSpPr>
          <p:spPr>
            <a:xfrm>
              <a:off x="4720627" y="4917946"/>
              <a:ext cx="47362" cy="107053"/>
            </a:xfrm>
            <a:custGeom>
              <a:avLst/>
              <a:gdLst/>
              <a:ahLst/>
              <a:cxnLst/>
              <a:rect l="l" t="t" r="r" b="b"/>
              <a:pathLst>
                <a:path w="1137" h="2570" extrusionOk="0">
                  <a:moveTo>
                    <a:pt x="370" y="0"/>
                  </a:moveTo>
                  <a:lnTo>
                    <a:pt x="0" y="2570"/>
                  </a:lnTo>
                  <a:lnTo>
                    <a:pt x="1137" y="2570"/>
                  </a:lnTo>
                  <a:lnTo>
                    <a:pt x="7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518;p38"/>
            <p:cNvSpPr/>
            <p:nvPr/>
          </p:nvSpPr>
          <p:spPr>
            <a:xfrm>
              <a:off x="4744537" y="4825348"/>
              <a:ext cx="47362" cy="94765"/>
            </a:xfrm>
            <a:custGeom>
              <a:avLst/>
              <a:gdLst/>
              <a:ahLst/>
              <a:cxnLst/>
              <a:rect l="l" t="t" r="r" b="b"/>
              <a:pathLst>
                <a:path w="1137" h="2275" extrusionOk="0">
                  <a:moveTo>
                    <a:pt x="1062" y="0"/>
                  </a:moveTo>
                  <a:lnTo>
                    <a:pt x="1137" y="358"/>
                  </a:lnTo>
                  <a:lnTo>
                    <a:pt x="891" y="2275"/>
                  </a:lnTo>
                  <a:lnTo>
                    <a:pt x="0" y="133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519;p38"/>
            <p:cNvSpPr/>
            <p:nvPr/>
          </p:nvSpPr>
          <p:spPr>
            <a:xfrm>
              <a:off x="4661019" y="4682307"/>
              <a:ext cx="167328" cy="60941"/>
            </a:xfrm>
            <a:custGeom>
              <a:avLst/>
              <a:gdLst/>
              <a:ahLst/>
              <a:cxnLst/>
              <a:rect l="l" t="t" r="r" b="b"/>
              <a:pathLst>
                <a:path w="4017" h="1463" extrusionOk="0">
                  <a:moveTo>
                    <a:pt x="997" y="25"/>
                  </a:moveTo>
                  <a:cubicBezTo>
                    <a:pt x="657" y="7"/>
                    <a:pt x="210" y="50"/>
                    <a:pt x="126" y="79"/>
                  </a:cubicBezTo>
                  <a:cubicBezTo>
                    <a:pt x="18" y="115"/>
                    <a:pt x="16" y="124"/>
                    <a:pt x="7" y="212"/>
                  </a:cubicBezTo>
                  <a:cubicBezTo>
                    <a:pt x="0" y="300"/>
                    <a:pt x="12" y="374"/>
                    <a:pt x="72" y="396"/>
                  </a:cubicBezTo>
                  <a:cubicBezTo>
                    <a:pt x="158" y="426"/>
                    <a:pt x="156" y="543"/>
                    <a:pt x="201" y="876"/>
                  </a:cubicBezTo>
                  <a:cubicBezTo>
                    <a:pt x="243" y="1177"/>
                    <a:pt x="360" y="1418"/>
                    <a:pt x="891" y="1461"/>
                  </a:cubicBezTo>
                  <a:cubicBezTo>
                    <a:pt x="918" y="1463"/>
                    <a:pt x="945" y="1463"/>
                    <a:pt x="970" y="1463"/>
                  </a:cubicBezTo>
                  <a:lnTo>
                    <a:pt x="972" y="1380"/>
                  </a:lnTo>
                  <a:cubicBezTo>
                    <a:pt x="727" y="1382"/>
                    <a:pt x="455" y="1288"/>
                    <a:pt x="365" y="1099"/>
                  </a:cubicBezTo>
                  <a:cubicBezTo>
                    <a:pt x="237" y="833"/>
                    <a:pt x="219" y="297"/>
                    <a:pt x="396" y="185"/>
                  </a:cubicBezTo>
                  <a:cubicBezTo>
                    <a:pt x="475" y="138"/>
                    <a:pt x="732" y="104"/>
                    <a:pt x="995" y="115"/>
                  </a:cubicBezTo>
                  <a:close/>
                  <a:moveTo>
                    <a:pt x="2014" y="196"/>
                  </a:moveTo>
                  <a:cubicBezTo>
                    <a:pt x="1895" y="201"/>
                    <a:pt x="1413" y="61"/>
                    <a:pt x="1071" y="32"/>
                  </a:cubicBezTo>
                  <a:cubicBezTo>
                    <a:pt x="1047" y="30"/>
                    <a:pt x="1022" y="27"/>
                    <a:pt x="995" y="25"/>
                  </a:cubicBezTo>
                  <a:lnTo>
                    <a:pt x="995" y="133"/>
                  </a:lnTo>
                  <a:cubicBezTo>
                    <a:pt x="1267" y="147"/>
                    <a:pt x="1548" y="207"/>
                    <a:pt x="1643" y="354"/>
                  </a:cubicBezTo>
                  <a:cubicBezTo>
                    <a:pt x="1803" y="590"/>
                    <a:pt x="1517" y="1173"/>
                    <a:pt x="1260" y="1303"/>
                  </a:cubicBezTo>
                  <a:cubicBezTo>
                    <a:pt x="1184" y="1342"/>
                    <a:pt x="1080" y="1362"/>
                    <a:pt x="972" y="1364"/>
                  </a:cubicBezTo>
                  <a:lnTo>
                    <a:pt x="970" y="1445"/>
                  </a:lnTo>
                  <a:cubicBezTo>
                    <a:pt x="1420" y="1447"/>
                    <a:pt x="1587" y="1121"/>
                    <a:pt x="1643" y="1013"/>
                  </a:cubicBezTo>
                  <a:cubicBezTo>
                    <a:pt x="1746" y="810"/>
                    <a:pt x="1724" y="529"/>
                    <a:pt x="1983" y="529"/>
                  </a:cubicBezTo>
                  <a:cubicBezTo>
                    <a:pt x="2239" y="527"/>
                    <a:pt x="2206" y="804"/>
                    <a:pt x="2298" y="1006"/>
                  </a:cubicBezTo>
                  <a:cubicBezTo>
                    <a:pt x="2347" y="1117"/>
                    <a:pt x="2494" y="1454"/>
                    <a:pt x="2962" y="1441"/>
                  </a:cubicBezTo>
                  <a:lnTo>
                    <a:pt x="2962" y="1375"/>
                  </a:lnTo>
                  <a:cubicBezTo>
                    <a:pt x="2962" y="1375"/>
                    <a:pt x="2768" y="1355"/>
                    <a:pt x="2687" y="1312"/>
                  </a:cubicBezTo>
                  <a:cubicBezTo>
                    <a:pt x="2431" y="1182"/>
                    <a:pt x="2174" y="585"/>
                    <a:pt x="2352" y="340"/>
                  </a:cubicBezTo>
                  <a:cubicBezTo>
                    <a:pt x="2460" y="192"/>
                    <a:pt x="3036" y="111"/>
                    <a:pt x="3036" y="111"/>
                  </a:cubicBezTo>
                  <a:lnTo>
                    <a:pt x="3038" y="23"/>
                  </a:lnTo>
                  <a:cubicBezTo>
                    <a:pt x="3016" y="23"/>
                    <a:pt x="2995" y="25"/>
                    <a:pt x="2975" y="27"/>
                  </a:cubicBezTo>
                  <a:cubicBezTo>
                    <a:pt x="2667" y="54"/>
                    <a:pt x="2291" y="189"/>
                    <a:pt x="2014" y="196"/>
                  </a:cubicBezTo>
                  <a:close/>
                  <a:moveTo>
                    <a:pt x="3036" y="1459"/>
                  </a:moveTo>
                  <a:cubicBezTo>
                    <a:pt x="3018" y="1459"/>
                    <a:pt x="3036" y="1456"/>
                    <a:pt x="3056" y="1456"/>
                  </a:cubicBezTo>
                  <a:cubicBezTo>
                    <a:pt x="3589" y="1411"/>
                    <a:pt x="3722" y="1171"/>
                    <a:pt x="3783" y="867"/>
                  </a:cubicBezTo>
                  <a:cubicBezTo>
                    <a:pt x="3848" y="534"/>
                    <a:pt x="3853" y="417"/>
                    <a:pt x="3938" y="387"/>
                  </a:cubicBezTo>
                  <a:cubicBezTo>
                    <a:pt x="4001" y="365"/>
                    <a:pt x="4017" y="288"/>
                    <a:pt x="4015" y="203"/>
                  </a:cubicBezTo>
                  <a:cubicBezTo>
                    <a:pt x="4012" y="115"/>
                    <a:pt x="4010" y="106"/>
                    <a:pt x="3907" y="70"/>
                  </a:cubicBezTo>
                  <a:cubicBezTo>
                    <a:pt x="3823" y="41"/>
                    <a:pt x="3367" y="0"/>
                    <a:pt x="2962" y="23"/>
                  </a:cubicBezTo>
                  <a:lnTo>
                    <a:pt x="2962" y="111"/>
                  </a:lnTo>
                  <a:cubicBezTo>
                    <a:pt x="3292" y="97"/>
                    <a:pt x="3553" y="129"/>
                    <a:pt x="3628" y="178"/>
                  </a:cubicBezTo>
                  <a:cubicBezTo>
                    <a:pt x="3801" y="288"/>
                    <a:pt x="3749" y="826"/>
                    <a:pt x="3605" y="1092"/>
                  </a:cubicBezTo>
                  <a:cubicBezTo>
                    <a:pt x="3504" y="1276"/>
                    <a:pt x="3238" y="1371"/>
                    <a:pt x="3036" y="13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520;p38"/>
            <p:cNvSpPr/>
            <p:nvPr/>
          </p:nvSpPr>
          <p:spPr>
            <a:xfrm>
              <a:off x="4835178" y="4700468"/>
              <a:ext cx="7331" cy="33241"/>
            </a:xfrm>
            <a:custGeom>
              <a:avLst/>
              <a:gdLst/>
              <a:ahLst/>
              <a:cxnLst/>
              <a:rect l="l" t="t" r="r" b="b"/>
              <a:pathLst>
                <a:path w="176" h="798" extrusionOk="0">
                  <a:moveTo>
                    <a:pt x="89" y="0"/>
                  </a:moveTo>
                  <a:cubicBezTo>
                    <a:pt x="81" y="0"/>
                    <a:pt x="74" y="5"/>
                    <a:pt x="72" y="17"/>
                  </a:cubicBezTo>
                  <a:cubicBezTo>
                    <a:pt x="72" y="21"/>
                    <a:pt x="72" y="28"/>
                    <a:pt x="72" y="35"/>
                  </a:cubicBezTo>
                  <a:cubicBezTo>
                    <a:pt x="72" y="37"/>
                    <a:pt x="70" y="39"/>
                    <a:pt x="70" y="41"/>
                  </a:cubicBezTo>
                  <a:cubicBezTo>
                    <a:pt x="68" y="145"/>
                    <a:pt x="27" y="246"/>
                    <a:pt x="20" y="350"/>
                  </a:cubicBezTo>
                  <a:cubicBezTo>
                    <a:pt x="14" y="446"/>
                    <a:pt x="5" y="548"/>
                    <a:pt x="0" y="644"/>
                  </a:cubicBezTo>
                  <a:cubicBezTo>
                    <a:pt x="0" y="690"/>
                    <a:pt x="0" y="719"/>
                    <a:pt x="7" y="759"/>
                  </a:cubicBezTo>
                  <a:cubicBezTo>
                    <a:pt x="9" y="785"/>
                    <a:pt x="26" y="798"/>
                    <a:pt x="45" y="798"/>
                  </a:cubicBezTo>
                  <a:cubicBezTo>
                    <a:pt x="61" y="798"/>
                    <a:pt x="78" y="787"/>
                    <a:pt x="86" y="768"/>
                  </a:cubicBezTo>
                  <a:cubicBezTo>
                    <a:pt x="144" y="626"/>
                    <a:pt x="149" y="473"/>
                    <a:pt x="158" y="323"/>
                  </a:cubicBezTo>
                  <a:cubicBezTo>
                    <a:pt x="167" y="271"/>
                    <a:pt x="169" y="219"/>
                    <a:pt x="173" y="165"/>
                  </a:cubicBezTo>
                  <a:cubicBezTo>
                    <a:pt x="176" y="145"/>
                    <a:pt x="164" y="131"/>
                    <a:pt x="149" y="127"/>
                  </a:cubicBezTo>
                  <a:cubicBezTo>
                    <a:pt x="151" y="98"/>
                    <a:pt x="151" y="71"/>
                    <a:pt x="151" y="41"/>
                  </a:cubicBezTo>
                  <a:cubicBezTo>
                    <a:pt x="151" y="17"/>
                    <a:pt x="131" y="3"/>
                    <a:pt x="110" y="3"/>
                  </a:cubicBezTo>
                  <a:cubicBezTo>
                    <a:pt x="108" y="3"/>
                    <a:pt x="104" y="3"/>
                    <a:pt x="101" y="5"/>
                  </a:cubicBezTo>
                  <a:cubicBezTo>
                    <a:pt x="98" y="2"/>
                    <a:pt x="93" y="0"/>
                    <a:pt x="89" y="0"/>
                  </a:cubicBezTo>
                  <a:close/>
                </a:path>
              </a:pathLst>
            </a:custGeom>
            <a:solidFill>
              <a:srgbClr val="4A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521;p38"/>
            <p:cNvSpPr/>
            <p:nvPr/>
          </p:nvSpPr>
          <p:spPr>
            <a:xfrm>
              <a:off x="4645274" y="4690971"/>
              <a:ext cx="7831" cy="42530"/>
            </a:xfrm>
            <a:custGeom>
              <a:avLst/>
              <a:gdLst/>
              <a:ahLst/>
              <a:cxnLst/>
              <a:rect l="l" t="t" r="r" b="b"/>
              <a:pathLst>
                <a:path w="188" h="1021" extrusionOk="0">
                  <a:moveTo>
                    <a:pt x="143" y="721"/>
                  </a:moveTo>
                  <a:cubicBezTo>
                    <a:pt x="143" y="723"/>
                    <a:pt x="145" y="724"/>
                    <a:pt x="147" y="724"/>
                  </a:cubicBezTo>
                  <a:cubicBezTo>
                    <a:pt x="147" y="731"/>
                    <a:pt x="147" y="737"/>
                    <a:pt x="147" y="744"/>
                  </a:cubicBezTo>
                  <a:cubicBezTo>
                    <a:pt x="145" y="736"/>
                    <a:pt x="144" y="729"/>
                    <a:pt x="143" y="721"/>
                  </a:cubicBezTo>
                  <a:close/>
                  <a:moveTo>
                    <a:pt x="69" y="1"/>
                  </a:moveTo>
                  <a:cubicBezTo>
                    <a:pt x="64" y="1"/>
                    <a:pt x="59" y="4"/>
                    <a:pt x="59" y="11"/>
                  </a:cubicBezTo>
                  <a:cubicBezTo>
                    <a:pt x="48" y="139"/>
                    <a:pt x="54" y="274"/>
                    <a:pt x="72" y="404"/>
                  </a:cubicBezTo>
                  <a:cubicBezTo>
                    <a:pt x="70" y="402"/>
                    <a:pt x="68" y="400"/>
                    <a:pt x="66" y="398"/>
                  </a:cubicBezTo>
                  <a:cubicBezTo>
                    <a:pt x="61" y="375"/>
                    <a:pt x="59" y="353"/>
                    <a:pt x="57" y="328"/>
                  </a:cubicBezTo>
                  <a:cubicBezTo>
                    <a:pt x="57" y="322"/>
                    <a:pt x="52" y="320"/>
                    <a:pt x="48" y="320"/>
                  </a:cubicBezTo>
                  <a:cubicBezTo>
                    <a:pt x="43" y="320"/>
                    <a:pt x="39" y="322"/>
                    <a:pt x="39" y="328"/>
                  </a:cubicBezTo>
                  <a:cubicBezTo>
                    <a:pt x="36" y="350"/>
                    <a:pt x="36" y="371"/>
                    <a:pt x="36" y="391"/>
                  </a:cubicBezTo>
                  <a:cubicBezTo>
                    <a:pt x="32" y="395"/>
                    <a:pt x="27" y="400"/>
                    <a:pt x="27" y="407"/>
                  </a:cubicBezTo>
                  <a:cubicBezTo>
                    <a:pt x="25" y="438"/>
                    <a:pt x="23" y="472"/>
                    <a:pt x="23" y="508"/>
                  </a:cubicBezTo>
                  <a:cubicBezTo>
                    <a:pt x="18" y="490"/>
                    <a:pt x="14" y="472"/>
                    <a:pt x="9" y="454"/>
                  </a:cubicBezTo>
                  <a:cubicBezTo>
                    <a:pt x="9" y="452"/>
                    <a:pt x="8" y="451"/>
                    <a:pt x="7" y="451"/>
                  </a:cubicBezTo>
                  <a:cubicBezTo>
                    <a:pt x="4" y="451"/>
                    <a:pt x="0" y="453"/>
                    <a:pt x="0" y="456"/>
                  </a:cubicBezTo>
                  <a:cubicBezTo>
                    <a:pt x="7" y="492"/>
                    <a:pt x="14" y="530"/>
                    <a:pt x="21" y="566"/>
                  </a:cubicBezTo>
                  <a:cubicBezTo>
                    <a:pt x="21" y="661"/>
                    <a:pt x="30" y="760"/>
                    <a:pt x="59" y="850"/>
                  </a:cubicBezTo>
                  <a:cubicBezTo>
                    <a:pt x="61" y="891"/>
                    <a:pt x="66" y="929"/>
                    <a:pt x="77" y="969"/>
                  </a:cubicBezTo>
                  <a:cubicBezTo>
                    <a:pt x="79" y="974"/>
                    <a:pt x="84" y="977"/>
                    <a:pt x="90" y="977"/>
                  </a:cubicBezTo>
                  <a:cubicBezTo>
                    <a:pt x="91" y="977"/>
                    <a:pt x="93" y="977"/>
                    <a:pt x="95" y="976"/>
                  </a:cubicBezTo>
                  <a:cubicBezTo>
                    <a:pt x="95" y="981"/>
                    <a:pt x="95" y="983"/>
                    <a:pt x="95" y="985"/>
                  </a:cubicBezTo>
                  <a:cubicBezTo>
                    <a:pt x="95" y="990"/>
                    <a:pt x="95" y="992"/>
                    <a:pt x="97" y="994"/>
                  </a:cubicBezTo>
                  <a:cubicBezTo>
                    <a:pt x="97" y="999"/>
                    <a:pt x="97" y="1003"/>
                    <a:pt x="97" y="1008"/>
                  </a:cubicBezTo>
                  <a:cubicBezTo>
                    <a:pt x="97" y="1016"/>
                    <a:pt x="103" y="1020"/>
                    <a:pt x="110" y="1020"/>
                  </a:cubicBezTo>
                  <a:cubicBezTo>
                    <a:pt x="113" y="1020"/>
                    <a:pt x="115" y="1020"/>
                    <a:pt x="117" y="1019"/>
                  </a:cubicBezTo>
                  <a:cubicBezTo>
                    <a:pt x="133" y="1012"/>
                    <a:pt x="147" y="1005"/>
                    <a:pt x="162" y="1001"/>
                  </a:cubicBezTo>
                  <a:cubicBezTo>
                    <a:pt x="167" y="999"/>
                    <a:pt x="169" y="992"/>
                    <a:pt x="169" y="985"/>
                  </a:cubicBezTo>
                  <a:cubicBezTo>
                    <a:pt x="176" y="895"/>
                    <a:pt x="187" y="805"/>
                    <a:pt x="169" y="715"/>
                  </a:cubicBezTo>
                  <a:cubicBezTo>
                    <a:pt x="169" y="713"/>
                    <a:pt x="171" y="713"/>
                    <a:pt x="169" y="710"/>
                  </a:cubicBezTo>
                  <a:cubicBezTo>
                    <a:pt x="149" y="474"/>
                    <a:pt x="70" y="251"/>
                    <a:pt x="79" y="11"/>
                  </a:cubicBezTo>
                  <a:cubicBezTo>
                    <a:pt x="79" y="4"/>
                    <a:pt x="74" y="1"/>
                    <a:pt x="69" y="1"/>
                  </a:cubicBezTo>
                  <a:close/>
                </a:path>
              </a:pathLst>
            </a:custGeom>
            <a:solidFill>
              <a:srgbClr val="4A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522;p38"/>
          <p:cNvGrpSpPr/>
          <p:nvPr/>
        </p:nvGrpSpPr>
        <p:grpSpPr>
          <a:xfrm>
            <a:off x="2695978" y="4040779"/>
            <a:ext cx="489443" cy="504342"/>
            <a:chOff x="7103618" y="4551944"/>
            <a:chExt cx="428172" cy="441206"/>
          </a:xfrm>
        </p:grpSpPr>
        <p:sp>
          <p:nvSpPr>
            <p:cNvPr id="185" name="Google Shape;1523;p38"/>
            <p:cNvSpPr/>
            <p:nvPr/>
          </p:nvSpPr>
          <p:spPr>
            <a:xfrm>
              <a:off x="7103618" y="4823947"/>
              <a:ext cx="428172" cy="169203"/>
            </a:xfrm>
            <a:custGeom>
              <a:avLst/>
              <a:gdLst/>
              <a:ahLst/>
              <a:cxnLst/>
              <a:rect l="l" t="t" r="r" b="b"/>
              <a:pathLst>
                <a:path w="10279" h="4062" extrusionOk="0">
                  <a:moveTo>
                    <a:pt x="6112" y="0"/>
                  </a:moveTo>
                  <a:cubicBezTo>
                    <a:pt x="6091" y="30"/>
                    <a:pt x="4129" y="61"/>
                    <a:pt x="4107" y="93"/>
                  </a:cubicBezTo>
                  <a:cubicBezTo>
                    <a:pt x="3490" y="972"/>
                    <a:pt x="2158" y="1357"/>
                    <a:pt x="1099" y="1596"/>
                  </a:cubicBezTo>
                  <a:cubicBezTo>
                    <a:pt x="43" y="1830"/>
                    <a:pt x="3" y="3171"/>
                    <a:pt x="0" y="4062"/>
                  </a:cubicBezTo>
                  <a:lnTo>
                    <a:pt x="10279" y="4062"/>
                  </a:lnTo>
                  <a:cubicBezTo>
                    <a:pt x="10279" y="3171"/>
                    <a:pt x="10259" y="1836"/>
                    <a:pt x="9183" y="1596"/>
                  </a:cubicBezTo>
                  <a:cubicBezTo>
                    <a:pt x="8108" y="1355"/>
                    <a:pt x="6697" y="918"/>
                    <a:pt x="6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524;p38"/>
            <p:cNvSpPr/>
            <p:nvPr/>
          </p:nvSpPr>
          <p:spPr>
            <a:xfrm>
              <a:off x="7261073" y="4688904"/>
              <a:ext cx="113468" cy="276423"/>
            </a:xfrm>
            <a:custGeom>
              <a:avLst/>
              <a:gdLst/>
              <a:ahLst/>
              <a:cxnLst/>
              <a:rect l="l" t="t" r="r" b="b"/>
              <a:pathLst>
                <a:path w="2724" h="6636" extrusionOk="0">
                  <a:moveTo>
                    <a:pt x="354" y="1348"/>
                  </a:moveTo>
                  <a:lnTo>
                    <a:pt x="354" y="3022"/>
                  </a:lnTo>
                  <a:lnTo>
                    <a:pt x="354" y="3848"/>
                  </a:lnTo>
                  <a:cubicBezTo>
                    <a:pt x="1" y="4516"/>
                    <a:pt x="995" y="6636"/>
                    <a:pt x="1380" y="6631"/>
                  </a:cubicBezTo>
                  <a:cubicBezTo>
                    <a:pt x="1738" y="6627"/>
                    <a:pt x="2723" y="4682"/>
                    <a:pt x="2395" y="3848"/>
                  </a:cubicBezTo>
                  <a:lnTo>
                    <a:pt x="2395" y="3022"/>
                  </a:lnTo>
                  <a:lnTo>
                    <a:pt x="2395" y="1348"/>
                  </a:lnTo>
                  <a:cubicBezTo>
                    <a:pt x="2395" y="0"/>
                    <a:pt x="354" y="0"/>
                    <a:pt x="354" y="1348"/>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525;p38"/>
            <p:cNvSpPr/>
            <p:nvPr/>
          </p:nvSpPr>
          <p:spPr>
            <a:xfrm>
              <a:off x="7397742" y="4692736"/>
              <a:ext cx="43988" cy="61233"/>
            </a:xfrm>
            <a:custGeom>
              <a:avLst/>
              <a:gdLst/>
              <a:ahLst/>
              <a:cxnLst/>
              <a:rect l="l" t="t" r="r" b="b"/>
              <a:pathLst>
                <a:path w="1056" h="1470" extrusionOk="0">
                  <a:moveTo>
                    <a:pt x="806" y="88"/>
                  </a:moveTo>
                  <a:cubicBezTo>
                    <a:pt x="599" y="0"/>
                    <a:pt x="309" y="216"/>
                    <a:pt x="153" y="574"/>
                  </a:cubicBezTo>
                  <a:cubicBezTo>
                    <a:pt x="0" y="932"/>
                    <a:pt x="43" y="1292"/>
                    <a:pt x="250" y="1382"/>
                  </a:cubicBezTo>
                  <a:cubicBezTo>
                    <a:pt x="457" y="1470"/>
                    <a:pt x="750" y="1251"/>
                    <a:pt x="903" y="896"/>
                  </a:cubicBezTo>
                  <a:cubicBezTo>
                    <a:pt x="1056" y="538"/>
                    <a:pt x="1013" y="178"/>
                    <a:pt x="806" y="88"/>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526;p38"/>
            <p:cNvSpPr/>
            <p:nvPr/>
          </p:nvSpPr>
          <p:spPr>
            <a:xfrm>
              <a:off x="7193675" y="4692736"/>
              <a:ext cx="44029" cy="61233"/>
            </a:xfrm>
            <a:custGeom>
              <a:avLst/>
              <a:gdLst/>
              <a:ahLst/>
              <a:cxnLst/>
              <a:rect l="l" t="t" r="r" b="b"/>
              <a:pathLst>
                <a:path w="1057" h="1470" extrusionOk="0">
                  <a:moveTo>
                    <a:pt x="251" y="88"/>
                  </a:moveTo>
                  <a:cubicBezTo>
                    <a:pt x="458" y="0"/>
                    <a:pt x="748" y="216"/>
                    <a:pt x="901" y="574"/>
                  </a:cubicBezTo>
                  <a:cubicBezTo>
                    <a:pt x="1056" y="932"/>
                    <a:pt x="1013" y="1292"/>
                    <a:pt x="806" y="1382"/>
                  </a:cubicBezTo>
                  <a:cubicBezTo>
                    <a:pt x="599" y="1470"/>
                    <a:pt x="307" y="1251"/>
                    <a:pt x="154" y="896"/>
                  </a:cubicBezTo>
                  <a:cubicBezTo>
                    <a:pt x="1" y="538"/>
                    <a:pt x="44" y="178"/>
                    <a:pt x="251" y="88"/>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527;p38"/>
            <p:cNvSpPr/>
            <p:nvPr/>
          </p:nvSpPr>
          <p:spPr>
            <a:xfrm>
              <a:off x="7194175" y="4555610"/>
              <a:ext cx="247181" cy="261343"/>
            </a:xfrm>
            <a:custGeom>
              <a:avLst/>
              <a:gdLst/>
              <a:ahLst/>
              <a:cxnLst/>
              <a:rect l="l" t="t" r="r" b="b"/>
              <a:pathLst>
                <a:path w="5934" h="6274" extrusionOk="0">
                  <a:moveTo>
                    <a:pt x="2966" y="6274"/>
                  </a:moveTo>
                  <a:cubicBezTo>
                    <a:pt x="2295" y="6274"/>
                    <a:pt x="880" y="5221"/>
                    <a:pt x="441" y="3711"/>
                  </a:cubicBezTo>
                  <a:cubicBezTo>
                    <a:pt x="0" y="2185"/>
                    <a:pt x="833" y="0"/>
                    <a:pt x="2966" y="0"/>
                  </a:cubicBezTo>
                  <a:cubicBezTo>
                    <a:pt x="5101" y="0"/>
                    <a:pt x="5934" y="2185"/>
                    <a:pt x="5490" y="3711"/>
                  </a:cubicBezTo>
                  <a:cubicBezTo>
                    <a:pt x="5054" y="5221"/>
                    <a:pt x="3636" y="6274"/>
                    <a:pt x="2966" y="6274"/>
                  </a:cubicBezTo>
                  <a:close/>
                </a:path>
              </a:pathLst>
            </a:custGeom>
            <a:solidFill>
              <a:srgbClr val="FFD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528;p38"/>
            <p:cNvSpPr/>
            <p:nvPr/>
          </p:nvSpPr>
          <p:spPr>
            <a:xfrm>
              <a:off x="7187885" y="4551944"/>
              <a:ext cx="266050" cy="160997"/>
            </a:xfrm>
            <a:custGeom>
              <a:avLst/>
              <a:gdLst/>
              <a:ahLst/>
              <a:cxnLst/>
              <a:rect l="l" t="t" r="r" b="b"/>
              <a:pathLst>
                <a:path w="6387" h="3865" extrusionOk="0">
                  <a:moveTo>
                    <a:pt x="522" y="3770"/>
                  </a:moveTo>
                  <a:cubicBezTo>
                    <a:pt x="0" y="910"/>
                    <a:pt x="1690" y="1"/>
                    <a:pt x="3117" y="1"/>
                  </a:cubicBezTo>
                  <a:cubicBezTo>
                    <a:pt x="4725" y="1"/>
                    <a:pt x="6386" y="1234"/>
                    <a:pt x="5617" y="3864"/>
                  </a:cubicBezTo>
                  <a:cubicBezTo>
                    <a:pt x="4084" y="3788"/>
                    <a:pt x="2685" y="2881"/>
                    <a:pt x="1330" y="1085"/>
                  </a:cubicBezTo>
                  <a:cubicBezTo>
                    <a:pt x="1101" y="1999"/>
                    <a:pt x="945" y="3182"/>
                    <a:pt x="522" y="3770"/>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529;p38"/>
            <p:cNvSpPr/>
            <p:nvPr/>
          </p:nvSpPr>
          <p:spPr>
            <a:xfrm>
              <a:off x="7206255" y="4632379"/>
              <a:ext cx="28450" cy="157039"/>
            </a:xfrm>
            <a:custGeom>
              <a:avLst/>
              <a:gdLst/>
              <a:ahLst/>
              <a:cxnLst/>
              <a:rect l="l" t="t" r="r" b="b"/>
              <a:pathLst>
                <a:path w="683" h="3770" extrusionOk="0">
                  <a:moveTo>
                    <a:pt x="0" y="1098"/>
                  </a:moveTo>
                  <a:cubicBezTo>
                    <a:pt x="0" y="1098"/>
                    <a:pt x="158" y="3114"/>
                    <a:pt x="536" y="3769"/>
                  </a:cubicBezTo>
                  <a:cubicBezTo>
                    <a:pt x="536" y="3769"/>
                    <a:pt x="549" y="630"/>
                    <a:pt x="653" y="135"/>
                  </a:cubicBezTo>
                  <a:cubicBezTo>
                    <a:pt x="682" y="0"/>
                    <a:pt x="0" y="1098"/>
                    <a:pt x="0" y="1098"/>
                  </a:cubicBez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530;p38"/>
            <p:cNvSpPr/>
            <p:nvPr/>
          </p:nvSpPr>
          <p:spPr>
            <a:xfrm>
              <a:off x="7403824" y="4638252"/>
              <a:ext cx="24118" cy="151166"/>
            </a:xfrm>
            <a:custGeom>
              <a:avLst/>
              <a:gdLst/>
              <a:ahLst/>
              <a:cxnLst/>
              <a:rect l="l" t="t" r="r" b="b"/>
              <a:pathLst>
                <a:path w="579" h="3629" extrusionOk="0">
                  <a:moveTo>
                    <a:pt x="579" y="957"/>
                  </a:moveTo>
                  <a:cubicBezTo>
                    <a:pt x="579" y="957"/>
                    <a:pt x="403" y="2973"/>
                    <a:pt x="25" y="3628"/>
                  </a:cubicBezTo>
                  <a:lnTo>
                    <a:pt x="0" y="1"/>
                  </a:lnTo>
                  <a:close/>
                </a:path>
              </a:pathLst>
            </a:custGeom>
            <a:solidFill>
              <a:srgbClr val="FBB0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531;p38"/>
          <p:cNvGrpSpPr/>
          <p:nvPr/>
        </p:nvGrpSpPr>
        <p:grpSpPr>
          <a:xfrm>
            <a:off x="2456845" y="2085818"/>
            <a:ext cx="947570" cy="947451"/>
            <a:chOff x="5151277" y="1496445"/>
            <a:chExt cx="947570" cy="947451"/>
          </a:xfrm>
        </p:grpSpPr>
        <p:grpSp>
          <p:nvGrpSpPr>
            <p:cNvPr id="194" name="Google Shape;1532;p38"/>
            <p:cNvGrpSpPr/>
            <p:nvPr/>
          </p:nvGrpSpPr>
          <p:grpSpPr>
            <a:xfrm>
              <a:off x="5151277" y="1496445"/>
              <a:ext cx="947570" cy="947451"/>
              <a:chOff x="3358257" y="2667049"/>
              <a:chExt cx="607067" cy="606990"/>
            </a:xfrm>
          </p:grpSpPr>
          <p:sp>
            <p:nvSpPr>
              <p:cNvPr id="196" name="Google Shape;1533;p38"/>
              <p:cNvSpPr/>
              <p:nvPr/>
            </p:nvSpPr>
            <p:spPr>
              <a:xfrm>
                <a:off x="3604273" y="2667049"/>
                <a:ext cx="115035" cy="75029"/>
              </a:xfrm>
              <a:custGeom>
                <a:avLst/>
                <a:gdLst/>
                <a:ahLst/>
                <a:cxnLst/>
                <a:rect l="l" t="t" r="r" b="b"/>
                <a:pathLst>
                  <a:path w="1616" h="1054" extrusionOk="0">
                    <a:moveTo>
                      <a:pt x="338" y="1"/>
                    </a:moveTo>
                    <a:cubicBezTo>
                      <a:pt x="259" y="1"/>
                      <a:pt x="191" y="57"/>
                      <a:pt x="176" y="134"/>
                    </a:cubicBezTo>
                    <a:lnTo>
                      <a:pt x="0" y="1054"/>
                    </a:lnTo>
                    <a:lnTo>
                      <a:pt x="1616" y="1054"/>
                    </a:lnTo>
                    <a:lnTo>
                      <a:pt x="1440" y="134"/>
                    </a:lnTo>
                    <a:cubicBezTo>
                      <a:pt x="1424" y="57"/>
                      <a:pt x="1357" y="1"/>
                      <a:pt x="1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534;p38"/>
              <p:cNvSpPr/>
              <p:nvPr/>
            </p:nvSpPr>
            <p:spPr>
              <a:xfrm>
                <a:off x="3418907" y="2728765"/>
                <a:ext cx="122011" cy="120943"/>
              </a:xfrm>
              <a:custGeom>
                <a:avLst/>
                <a:gdLst/>
                <a:ahLst/>
                <a:cxnLst/>
                <a:rect l="l" t="t" r="r" b="b"/>
                <a:pathLst>
                  <a:path w="1714" h="1699" extrusionOk="0">
                    <a:moveTo>
                      <a:pt x="847" y="1"/>
                    </a:moveTo>
                    <a:cubicBezTo>
                      <a:pt x="804" y="1"/>
                      <a:pt x="762" y="17"/>
                      <a:pt x="730" y="50"/>
                    </a:cubicBezTo>
                    <a:lnTo>
                      <a:pt x="419" y="360"/>
                    </a:lnTo>
                    <a:lnTo>
                      <a:pt x="377" y="403"/>
                    </a:lnTo>
                    <a:lnTo>
                      <a:pt x="64" y="716"/>
                    </a:lnTo>
                    <a:cubicBezTo>
                      <a:pt x="8" y="770"/>
                      <a:pt x="1" y="857"/>
                      <a:pt x="46" y="925"/>
                    </a:cubicBezTo>
                    <a:lnTo>
                      <a:pt x="570" y="1699"/>
                    </a:lnTo>
                    <a:lnTo>
                      <a:pt x="1121" y="1148"/>
                    </a:lnTo>
                    <a:lnTo>
                      <a:pt x="1164" y="1105"/>
                    </a:lnTo>
                    <a:lnTo>
                      <a:pt x="1713" y="556"/>
                    </a:lnTo>
                    <a:lnTo>
                      <a:pt x="939" y="29"/>
                    </a:lnTo>
                    <a:cubicBezTo>
                      <a:pt x="911" y="10"/>
                      <a:pt x="879" y="1"/>
                      <a:pt x="8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535;p38"/>
              <p:cNvSpPr/>
              <p:nvPr/>
            </p:nvSpPr>
            <p:spPr>
              <a:xfrm>
                <a:off x="3358257" y="2912920"/>
                <a:ext cx="75029" cy="115249"/>
              </a:xfrm>
              <a:custGeom>
                <a:avLst/>
                <a:gdLst/>
                <a:ahLst/>
                <a:cxnLst/>
                <a:rect l="l" t="t" r="r" b="b"/>
                <a:pathLst>
                  <a:path w="1054" h="1619" extrusionOk="0">
                    <a:moveTo>
                      <a:pt x="1053" y="1"/>
                    </a:moveTo>
                    <a:lnTo>
                      <a:pt x="135" y="176"/>
                    </a:lnTo>
                    <a:cubicBezTo>
                      <a:pt x="56" y="192"/>
                      <a:pt x="0" y="259"/>
                      <a:pt x="0" y="338"/>
                    </a:cubicBezTo>
                    <a:lnTo>
                      <a:pt x="0" y="779"/>
                    </a:lnTo>
                    <a:lnTo>
                      <a:pt x="0" y="840"/>
                    </a:lnTo>
                    <a:lnTo>
                      <a:pt x="0" y="1281"/>
                    </a:lnTo>
                    <a:cubicBezTo>
                      <a:pt x="0" y="1360"/>
                      <a:pt x="56" y="1427"/>
                      <a:pt x="135" y="1443"/>
                    </a:cubicBezTo>
                    <a:lnTo>
                      <a:pt x="1053" y="1618"/>
                    </a:lnTo>
                    <a:lnTo>
                      <a:pt x="1053" y="840"/>
                    </a:lnTo>
                    <a:lnTo>
                      <a:pt x="1053" y="779"/>
                    </a:lnTo>
                    <a:lnTo>
                      <a:pt x="10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536;p38"/>
              <p:cNvSpPr/>
              <p:nvPr/>
            </p:nvSpPr>
            <p:spPr>
              <a:xfrm>
                <a:off x="3418907" y="3091379"/>
                <a:ext cx="122011" cy="120943"/>
              </a:xfrm>
              <a:custGeom>
                <a:avLst/>
                <a:gdLst/>
                <a:ahLst/>
                <a:cxnLst/>
                <a:rect l="l" t="t" r="r" b="b"/>
                <a:pathLst>
                  <a:path w="1714" h="1699" extrusionOk="0">
                    <a:moveTo>
                      <a:pt x="570" y="0"/>
                    </a:moveTo>
                    <a:lnTo>
                      <a:pt x="46" y="774"/>
                    </a:lnTo>
                    <a:cubicBezTo>
                      <a:pt x="1" y="842"/>
                      <a:pt x="8" y="930"/>
                      <a:pt x="64" y="984"/>
                    </a:cubicBezTo>
                    <a:lnTo>
                      <a:pt x="377" y="1296"/>
                    </a:lnTo>
                    <a:lnTo>
                      <a:pt x="419" y="1339"/>
                    </a:lnTo>
                    <a:lnTo>
                      <a:pt x="730" y="1650"/>
                    </a:lnTo>
                    <a:cubicBezTo>
                      <a:pt x="762" y="1682"/>
                      <a:pt x="804" y="1698"/>
                      <a:pt x="847" y="1698"/>
                    </a:cubicBezTo>
                    <a:cubicBezTo>
                      <a:pt x="879" y="1698"/>
                      <a:pt x="911" y="1689"/>
                      <a:pt x="939" y="1670"/>
                    </a:cubicBezTo>
                    <a:lnTo>
                      <a:pt x="1713" y="1143"/>
                    </a:lnTo>
                    <a:lnTo>
                      <a:pt x="1164" y="594"/>
                    </a:lnTo>
                    <a:lnTo>
                      <a:pt x="1121" y="552"/>
                    </a:lnTo>
                    <a:lnTo>
                      <a:pt x="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537;p38"/>
              <p:cNvSpPr/>
              <p:nvPr/>
            </p:nvSpPr>
            <p:spPr>
              <a:xfrm>
                <a:off x="3604273" y="3199010"/>
                <a:ext cx="115035" cy="75029"/>
              </a:xfrm>
              <a:custGeom>
                <a:avLst/>
                <a:gdLst/>
                <a:ahLst/>
                <a:cxnLst/>
                <a:rect l="l" t="t" r="r" b="b"/>
                <a:pathLst>
                  <a:path w="1616" h="1054" extrusionOk="0">
                    <a:moveTo>
                      <a:pt x="0" y="0"/>
                    </a:moveTo>
                    <a:lnTo>
                      <a:pt x="176" y="921"/>
                    </a:lnTo>
                    <a:cubicBezTo>
                      <a:pt x="191" y="997"/>
                      <a:pt x="259" y="1053"/>
                      <a:pt x="338" y="1053"/>
                    </a:cubicBezTo>
                    <a:lnTo>
                      <a:pt x="1278" y="1053"/>
                    </a:lnTo>
                    <a:cubicBezTo>
                      <a:pt x="1357" y="1053"/>
                      <a:pt x="1424" y="997"/>
                      <a:pt x="1440" y="921"/>
                    </a:cubicBezTo>
                    <a:lnTo>
                      <a:pt x="16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538;p38"/>
              <p:cNvSpPr/>
              <p:nvPr/>
            </p:nvSpPr>
            <p:spPr>
              <a:xfrm>
                <a:off x="3782663" y="3091379"/>
                <a:ext cx="122011" cy="120943"/>
              </a:xfrm>
              <a:custGeom>
                <a:avLst/>
                <a:gdLst/>
                <a:ahLst/>
                <a:cxnLst/>
                <a:rect l="l" t="t" r="r" b="b"/>
                <a:pathLst>
                  <a:path w="1714" h="1699" extrusionOk="0">
                    <a:moveTo>
                      <a:pt x="1144" y="0"/>
                    </a:moveTo>
                    <a:lnTo>
                      <a:pt x="593" y="552"/>
                    </a:lnTo>
                    <a:lnTo>
                      <a:pt x="550" y="594"/>
                    </a:lnTo>
                    <a:lnTo>
                      <a:pt x="1" y="1143"/>
                    </a:lnTo>
                    <a:lnTo>
                      <a:pt x="775" y="1670"/>
                    </a:lnTo>
                    <a:cubicBezTo>
                      <a:pt x="803" y="1689"/>
                      <a:pt x="835" y="1698"/>
                      <a:pt x="867" y="1698"/>
                    </a:cubicBezTo>
                    <a:cubicBezTo>
                      <a:pt x="909" y="1698"/>
                      <a:pt x="952" y="1682"/>
                      <a:pt x="984" y="1650"/>
                    </a:cubicBezTo>
                    <a:lnTo>
                      <a:pt x="1295" y="1339"/>
                    </a:lnTo>
                    <a:lnTo>
                      <a:pt x="1337" y="1296"/>
                    </a:lnTo>
                    <a:lnTo>
                      <a:pt x="1650" y="984"/>
                    </a:lnTo>
                    <a:cubicBezTo>
                      <a:pt x="1706" y="930"/>
                      <a:pt x="1713" y="842"/>
                      <a:pt x="1668" y="774"/>
                    </a:cubicBezTo>
                    <a:lnTo>
                      <a:pt x="11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539;p38"/>
              <p:cNvSpPr/>
              <p:nvPr/>
            </p:nvSpPr>
            <p:spPr>
              <a:xfrm>
                <a:off x="3890295" y="2912920"/>
                <a:ext cx="75029" cy="115249"/>
              </a:xfrm>
              <a:custGeom>
                <a:avLst/>
                <a:gdLst/>
                <a:ahLst/>
                <a:cxnLst/>
                <a:rect l="l" t="t" r="r" b="b"/>
                <a:pathLst>
                  <a:path w="1054" h="1619" extrusionOk="0">
                    <a:moveTo>
                      <a:pt x="1" y="1"/>
                    </a:moveTo>
                    <a:lnTo>
                      <a:pt x="1" y="779"/>
                    </a:lnTo>
                    <a:lnTo>
                      <a:pt x="1" y="840"/>
                    </a:lnTo>
                    <a:lnTo>
                      <a:pt x="1" y="1618"/>
                    </a:lnTo>
                    <a:lnTo>
                      <a:pt x="919" y="1443"/>
                    </a:lnTo>
                    <a:cubicBezTo>
                      <a:pt x="998" y="1427"/>
                      <a:pt x="1054" y="1360"/>
                      <a:pt x="1054" y="1281"/>
                    </a:cubicBezTo>
                    <a:lnTo>
                      <a:pt x="1054" y="840"/>
                    </a:lnTo>
                    <a:lnTo>
                      <a:pt x="1054" y="779"/>
                    </a:lnTo>
                    <a:lnTo>
                      <a:pt x="1054" y="338"/>
                    </a:lnTo>
                    <a:cubicBezTo>
                      <a:pt x="1054" y="259"/>
                      <a:pt x="998" y="192"/>
                      <a:pt x="919" y="176"/>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540;p38"/>
              <p:cNvSpPr/>
              <p:nvPr/>
            </p:nvSpPr>
            <p:spPr>
              <a:xfrm>
                <a:off x="3782663" y="2728765"/>
                <a:ext cx="122011" cy="120943"/>
              </a:xfrm>
              <a:custGeom>
                <a:avLst/>
                <a:gdLst/>
                <a:ahLst/>
                <a:cxnLst/>
                <a:rect l="l" t="t" r="r" b="b"/>
                <a:pathLst>
                  <a:path w="1714" h="1699" extrusionOk="0">
                    <a:moveTo>
                      <a:pt x="867" y="1"/>
                    </a:moveTo>
                    <a:cubicBezTo>
                      <a:pt x="835" y="1"/>
                      <a:pt x="803" y="10"/>
                      <a:pt x="775" y="29"/>
                    </a:cubicBezTo>
                    <a:lnTo>
                      <a:pt x="1" y="556"/>
                    </a:lnTo>
                    <a:lnTo>
                      <a:pt x="550" y="1105"/>
                    </a:lnTo>
                    <a:lnTo>
                      <a:pt x="593" y="1148"/>
                    </a:lnTo>
                    <a:lnTo>
                      <a:pt x="1144" y="1699"/>
                    </a:lnTo>
                    <a:lnTo>
                      <a:pt x="1668" y="925"/>
                    </a:lnTo>
                    <a:cubicBezTo>
                      <a:pt x="1713" y="857"/>
                      <a:pt x="1706" y="770"/>
                      <a:pt x="1650" y="716"/>
                    </a:cubicBezTo>
                    <a:lnTo>
                      <a:pt x="1337" y="403"/>
                    </a:lnTo>
                    <a:lnTo>
                      <a:pt x="1295" y="360"/>
                    </a:lnTo>
                    <a:lnTo>
                      <a:pt x="984" y="50"/>
                    </a:lnTo>
                    <a:cubicBezTo>
                      <a:pt x="952" y="17"/>
                      <a:pt x="909" y="1"/>
                      <a:pt x="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41;p38"/>
              <p:cNvSpPr/>
              <p:nvPr/>
            </p:nvSpPr>
            <p:spPr>
              <a:xfrm>
                <a:off x="3403887" y="2712749"/>
                <a:ext cx="515807" cy="515664"/>
              </a:xfrm>
              <a:custGeom>
                <a:avLst/>
                <a:gdLst/>
                <a:ahLst/>
                <a:cxnLst/>
                <a:rect l="l" t="t" r="r" b="b"/>
                <a:pathLst>
                  <a:path w="7246" h="7244" extrusionOk="0">
                    <a:moveTo>
                      <a:pt x="3623" y="1136"/>
                    </a:moveTo>
                    <a:cubicBezTo>
                      <a:pt x="4993" y="1136"/>
                      <a:pt x="6109" y="2250"/>
                      <a:pt x="6109" y="3623"/>
                    </a:cubicBezTo>
                    <a:cubicBezTo>
                      <a:pt x="6109" y="4993"/>
                      <a:pt x="4993" y="6107"/>
                      <a:pt x="3623" y="6107"/>
                    </a:cubicBezTo>
                    <a:cubicBezTo>
                      <a:pt x="2253" y="6107"/>
                      <a:pt x="1139" y="4993"/>
                      <a:pt x="1139" y="3623"/>
                    </a:cubicBezTo>
                    <a:cubicBezTo>
                      <a:pt x="1139" y="2250"/>
                      <a:pt x="2253" y="1136"/>
                      <a:pt x="3623" y="1136"/>
                    </a:cubicBezTo>
                    <a:close/>
                    <a:moveTo>
                      <a:pt x="3623" y="0"/>
                    </a:moveTo>
                    <a:cubicBezTo>
                      <a:pt x="3369" y="0"/>
                      <a:pt x="3119" y="25"/>
                      <a:pt x="2880" y="77"/>
                    </a:cubicBezTo>
                    <a:cubicBezTo>
                      <a:pt x="2430" y="169"/>
                      <a:pt x="2012" y="344"/>
                      <a:pt x="1643" y="587"/>
                    </a:cubicBezTo>
                    <a:cubicBezTo>
                      <a:pt x="1222" y="862"/>
                      <a:pt x="864" y="1222"/>
                      <a:pt x="590" y="1640"/>
                    </a:cubicBezTo>
                    <a:cubicBezTo>
                      <a:pt x="347" y="2012"/>
                      <a:pt x="171" y="2430"/>
                      <a:pt x="77" y="2878"/>
                    </a:cubicBezTo>
                    <a:cubicBezTo>
                      <a:pt x="27" y="3119"/>
                      <a:pt x="0" y="3366"/>
                      <a:pt x="0" y="3620"/>
                    </a:cubicBezTo>
                    <a:cubicBezTo>
                      <a:pt x="0" y="3877"/>
                      <a:pt x="27" y="4127"/>
                      <a:pt x="77" y="4365"/>
                    </a:cubicBezTo>
                    <a:cubicBezTo>
                      <a:pt x="171" y="4813"/>
                      <a:pt x="347" y="5232"/>
                      <a:pt x="590" y="5603"/>
                    </a:cubicBezTo>
                    <a:cubicBezTo>
                      <a:pt x="864" y="6021"/>
                      <a:pt x="1222" y="6381"/>
                      <a:pt x="1643" y="6656"/>
                    </a:cubicBezTo>
                    <a:cubicBezTo>
                      <a:pt x="2012" y="6899"/>
                      <a:pt x="2430" y="7074"/>
                      <a:pt x="2880" y="7167"/>
                    </a:cubicBezTo>
                    <a:cubicBezTo>
                      <a:pt x="3119" y="7218"/>
                      <a:pt x="3369" y="7243"/>
                      <a:pt x="3623" y="7243"/>
                    </a:cubicBezTo>
                    <a:cubicBezTo>
                      <a:pt x="3877" y="7243"/>
                      <a:pt x="4127" y="7218"/>
                      <a:pt x="4368" y="7167"/>
                    </a:cubicBezTo>
                    <a:cubicBezTo>
                      <a:pt x="4815" y="7074"/>
                      <a:pt x="5234" y="6897"/>
                      <a:pt x="5603" y="6656"/>
                    </a:cubicBezTo>
                    <a:cubicBezTo>
                      <a:pt x="6024" y="6381"/>
                      <a:pt x="6382" y="6021"/>
                      <a:pt x="6656" y="5603"/>
                    </a:cubicBezTo>
                    <a:cubicBezTo>
                      <a:pt x="6899" y="5232"/>
                      <a:pt x="7075" y="4813"/>
                      <a:pt x="7169" y="4365"/>
                    </a:cubicBezTo>
                    <a:cubicBezTo>
                      <a:pt x="7219" y="4127"/>
                      <a:pt x="7246" y="3877"/>
                      <a:pt x="7246" y="3620"/>
                    </a:cubicBezTo>
                    <a:cubicBezTo>
                      <a:pt x="7246" y="3366"/>
                      <a:pt x="7219" y="3119"/>
                      <a:pt x="7169" y="2878"/>
                    </a:cubicBezTo>
                    <a:cubicBezTo>
                      <a:pt x="7075" y="2430"/>
                      <a:pt x="6899" y="2012"/>
                      <a:pt x="6656" y="1640"/>
                    </a:cubicBezTo>
                    <a:cubicBezTo>
                      <a:pt x="6382" y="1222"/>
                      <a:pt x="6024" y="862"/>
                      <a:pt x="5603" y="587"/>
                    </a:cubicBezTo>
                    <a:cubicBezTo>
                      <a:pt x="5234" y="347"/>
                      <a:pt x="4815" y="169"/>
                      <a:pt x="4368" y="77"/>
                    </a:cubicBezTo>
                    <a:cubicBezTo>
                      <a:pt x="4127" y="25"/>
                      <a:pt x="3877" y="0"/>
                      <a:pt x="36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542;p38"/>
            <p:cNvSpPr/>
            <p:nvPr/>
          </p:nvSpPr>
          <p:spPr>
            <a:xfrm>
              <a:off x="5279770" y="1624849"/>
              <a:ext cx="690215" cy="690326"/>
            </a:xfrm>
            <a:custGeom>
              <a:avLst/>
              <a:gdLst/>
              <a:ahLst/>
              <a:cxnLst/>
              <a:rect l="l" t="t" r="r" b="b"/>
              <a:pathLst>
                <a:path w="6212" h="6213" extrusionOk="0">
                  <a:moveTo>
                    <a:pt x="3106" y="621"/>
                  </a:moveTo>
                  <a:cubicBezTo>
                    <a:pt x="4476" y="621"/>
                    <a:pt x="5592" y="1735"/>
                    <a:pt x="5592" y="3108"/>
                  </a:cubicBezTo>
                  <a:cubicBezTo>
                    <a:pt x="5592" y="4478"/>
                    <a:pt x="4476" y="5592"/>
                    <a:pt x="3106" y="5592"/>
                  </a:cubicBezTo>
                  <a:cubicBezTo>
                    <a:pt x="1736" y="5592"/>
                    <a:pt x="622" y="4478"/>
                    <a:pt x="622" y="3108"/>
                  </a:cubicBezTo>
                  <a:cubicBezTo>
                    <a:pt x="622" y="1735"/>
                    <a:pt x="1736" y="621"/>
                    <a:pt x="3106" y="621"/>
                  </a:cubicBezTo>
                  <a:close/>
                  <a:moveTo>
                    <a:pt x="3106" y="0"/>
                  </a:moveTo>
                  <a:cubicBezTo>
                    <a:pt x="1394" y="0"/>
                    <a:pt x="1" y="1395"/>
                    <a:pt x="1" y="3108"/>
                  </a:cubicBezTo>
                  <a:cubicBezTo>
                    <a:pt x="1" y="4818"/>
                    <a:pt x="1394" y="6213"/>
                    <a:pt x="3106" y="6213"/>
                  </a:cubicBezTo>
                  <a:cubicBezTo>
                    <a:pt x="4818" y="6213"/>
                    <a:pt x="6211" y="4818"/>
                    <a:pt x="6211" y="3108"/>
                  </a:cubicBezTo>
                  <a:cubicBezTo>
                    <a:pt x="6211" y="1395"/>
                    <a:pt x="4818" y="0"/>
                    <a:pt x="3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 name="Google Shape;1543;p38"/>
          <p:cNvGrpSpPr/>
          <p:nvPr/>
        </p:nvGrpSpPr>
        <p:grpSpPr>
          <a:xfrm>
            <a:off x="357068" y="3792372"/>
            <a:ext cx="947570" cy="947451"/>
            <a:chOff x="3051500" y="3202999"/>
            <a:chExt cx="947570" cy="947451"/>
          </a:xfrm>
        </p:grpSpPr>
        <p:grpSp>
          <p:nvGrpSpPr>
            <p:cNvPr id="206" name="Google Shape;1544;p38"/>
            <p:cNvGrpSpPr/>
            <p:nvPr/>
          </p:nvGrpSpPr>
          <p:grpSpPr>
            <a:xfrm>
              <a:off x="3051500" y="3202999"/>
              <a:ext cx="947570" cy="947451"/>
              <a:chOff x="3358257" y="2667049"/>
              <a:chExt cx="607067" cy="606990"/>
            </a:xfrm>
          </p:grpSpPr>
          <p:sp>
            <p:nvSpPr>
              <p:cNvPr id="208" name="Google Shape;1545;p38"/>
              <p:cNvSpPr/>
              <p:nvPr/>
            </p:nvSpPr>
            <p:spPr>
              <a:xfrm>
                <a:off x="3604273" y="2667049"/>
                <a:ext cx="115035" cy="75029"/>
              </a:xfrm>
              <a:custGeom>
                <a:avLst/>
                <a:gdLst/>
                <a:ahLst/>
                <a:cxnLst/>
                <a:rect l="l" t="t" r="r" b="b"/>
                <a:pathLst>
                  <a:path w="1616" h="1054" extrusionOk="0">
                    <a:moveTo>
                      <a:pt x="338" y="1"/>
                    </a:moveTo>
                    <a:cubicBezTo>
                      <a:pt x="259" y="1"/>
                      <a:pt x="191" y="57"/>
                      <a:pt x="176" y="134"/>
                    </a:cubicBezTo>
                    <a:lnTo>
                      <a:pt x="0" y="1054"/>
                    </a:lnTo>
                    <a:lnTo>
                      <a:pt x="1616" y="1054"/>
                    </a:lnTo>
                    <a:lnTo>
                      <a:pt x="1440" y="134"/>
                    </a:lnTo>
                    <a:cubicBezTo>
                      <a:pt x="1424" y="57"/>
                      <a:pt x="1357" y="1"/>
                      <a:pt x="1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1546;p38"/>
              <p:cNvSpPr/>
              <p:nvPr/>
            </p:nvSpPr>
            <p:spPr>
              <a:xfrm>
                <a:off x="3418907" y="2728765"/>
                <a:ext cx="122011" cy="120943"/>
              </a:xfrm>
              <a:custGeom>
                <a:avLst/>
                <a:gdLst/>
                <a:ahLst/>
                <a:cxnLst/>
                <a:rect l="l" t="t" r="r" b="b"/>
                <a:pathLst>
                  <a:path w="1714" h="1699" extrusionOk="0">
                    <a:moveTo>
                      <a:pt x="847" y="1"/>
                    </a:moveTo>
                    <a:cubicBezTo>
                      <a:pt x="804" y="1"/>
                      <a:pt x="762" y="17"/>
                      <a:pt x="730" y="50"/>
                    </a:cubicBezTo>
                    <a:lnTo>
                      <a:pt x="419" y="360"/>
                    </a:lnTo>
                    <a:lnTo>
                      <a:pt x="377" y="403"/>
                    </a:lnTo>
                    <a:lnTo>
                      <a:pt x="64" y="716"/>
                    </a:lnTo>
                    <a:cubicBezTo>
                      <a:pt x="8" y="770"/>
                      <a:pt x="1" y="857"/>
                      <a:pt x="46" y="925"/>
                    </a:cubicBezTo>
                    <a:lnTo>
                      <a:pt x="570" y="1699"/>
                    </a:lnTo>
                    <a:lnTo>
                      <a:pt x="1121" y="1148"/>
                    </a:lnTo>
                    <a:lnTo>
                      <a:pt x="1164" y="1105"/>
                    </a:lnTo>
                    <a:lnTo>
                      <a:pt x="1713" y="556"/>
                    </a:lnTo>
                    <a:lnTo>
                      <a:pt x="939" y="29"/>
                    </a:lnTo>
                    <a:cubicBezTo>
                      <a:pt x="911" y="10"/>
                      <a:pt x="879" y="1"/>
                      <a:pt x="8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1547;p38"/>
              <p:cNvSpPr/>
              <p:nvPr/>
            </p:nvSpPr>
            <p:spPr>
              <a:xfrm>
                <a:off x="3358257" y="2912920"/>
                <a:ext cx="75029" cy="115249"/>
              </a:xfrm>
              <a:custGeom>
                <a:avLst/>
                <a:gdLst/>
                <a:ahLst/>
                <a:cxnLst/>
                <a:rect l="l" t="t" r="r" b="b"/>
                <a:pathLst>
                  <a:path w="1054" h="1619" extrusionOk="0">
                    <a:moveTo>
                      <a:pt x="1053" y="1"/>
                    </a:moveTo>
                    <a:lnTo>
                      <a:pt x="135" y="176"/>
                    </a:lnTo>
                    <a:cubicBezTo>
                      <a:pt x="56" y="192"/>
                      <a:pt x="0" y="259"/>
                      <a:pt x="0" y="338"/>
                    </a:cubicBezTo>
                    <a:lnTo>
                      <a:pt x="0" y="779"/>
                    </a:lnTo>
                    <a:lnTo>
                      <a:pt x="0" y="840"/>
                    </a:lnTo>
                    <a:lnTo>
                      <a:pt x="0" y="1281"/>
                    </a:lnTo>
                    <a:cubicBezTo>
                      <a:pt x="0" y="1360"/>
                      <a:pt x="56" y="1427"/>
                      <a:pt x="135" y="1443"/>
                    </a:cubicBezTo>
                    <a:lnTo>
                      <a:pt x="1053" y="1618"/>
                    </a:lnTo>
                    <a:lnTo>
                      <a:pt x="1053" y="840"/>
                    </a:lnTo>
                    <a:lnTo>
                      <a:pt x="1053" y="779"/>
                    </a:lnTo>
                    <a:lnTo>
                      <a:pt x="1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548;p38"/>
              <p:cNvSpPr/>
              <p:nvPr/>
            </p:nvSpPr>
            <p:spPr>
              <a:xfrm>
                <a:off x="3418907" y="3091379"/>
                <a:ext cx="122011" cy="120943"/>
              </a:xfrm>
              <a:custGeom>
                <a:avLst/>
                <a:gdLst/>
                <a:ahLst/>
                <a:cxnLst/>
                <a:rect l="l" t="t" r="r" b="b"/>
                <a:pathLst>
                  <a:path w="1714" h="1699" extrusionOk="0">
                    <a:moveTo>
                      <a:pt x="570" y="0"/>
                    </a:moveTo>
                    <a:lnTo>
                      <a:pt x="46" y="774"/>
                    </a:lnTo>
                    <a:cubicBezTo>
                      <a:pt x="1" y="842"/>
                      <a:pt x="8" y="930"/>
                      <a:pt x="64" y="984"/>
                    </a:cubicBezTo>
                    <a:lnTo>
                      <a:pt x="377" y="1296"/>
                    </a:lnTo>
                    <a:lnTo>
                      <a:pt x="419" y="1339"/>
                    </a:lnTo>
                    <a:lnTo>
                      <a:pt x="730" y="1650"/>
                    </a:lnTo>
                    <a:cubicBezTo>
                      <a:pt x="762" y="1682"/>
                      <a:pt x="804" y="1698"/>
                      <a:pt x="847" y="1698"/>
                    </a:cubicBezTo>
                    <a:cubicBezTo>
                      <a:pt x="879" y="1698"/>
                      <a:pt x="911" y="1689"/>
                      <a:pt x="939" y="1670"/>
                    </a:cubicBezTo>
                    <a:lnTo>
                      <a:pt x="1713" y="1143"/>
                    </a:lnTo>
                    <a:lnTo>
                      <a:pt x="1164" y="594"/>
                    </a:lnTo>
                    <a:lnTo>
                      <a:pt x="1121" y="552"/>
                    </a:lnTo>
                    <a:lnTo>
                      <a:pt x="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1549;p38"/>
              <p:cNvSpPr/>
              <p:nvPr/>
            </p:nvSpPr>
            <p:spPr>
              <a:xfrm>
                <a:off x="3604273" y="3199010"/>
                <a:ext cx="115035" cy="75029"/>
              </a:xfrm>
              <a:custGeom>
                <a:avLst/>
                <a:gdLst/>
                <a:ahLst/>
                <a:cxnLst/>
                <a:rect l="l" t="t" r="r" b="b"/>
                <a:pathLst>
                  <a:path w="1616" h="1054" extrusionOk="0">
                    <a:moveTo>
                      <a:pt x="0" y="0"/>
                    </a:moveTo>
                    <a:lnTo>
                      <a:pt x="176" y="921"/>
                    </a:lnTo>
                    <a:cubicBezTo>
                      <a:pt x="191" y="997"/>
                      <a:pt x="259" y="1053"/>
                      <a:pt x="338" y="1053"/>
                    </a:cubicBezTo>
                    <a:lnTo>
                      <a:pt x="1278" y="1053"/>
                    </a:lnTo>
                    <a:cubicBezTo>
                      <a:pt x="1357" y="1053"/>
                      <a:pt x="1424" y="997"/>
                      <a:pt x="1440" y="921"/>
                    </a:cubicBezTo>
                    <a:lnTo>
                      <a:pt x="1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1550;p38"/>
              <p:cNvSpPr/>
              <p:nvPr/>
            </p:nvSpPr>
            <p:spPr>
              <a:xfrm>
                <a:off x="3782663" y="3091379"/>
                <a:ext cx="122011" cy="120943"/>
              </a:xfrm>
              <a:custGeom>
                <a:avLst/>
                <a:gdLst/>
                <a:ahLst/>
                <a:cxnLst/>
                <a:rect l="l" t="t" r="r" b="b"/>
                <a:pathLst>
                  <a:path w="1714" h="1699" extrusionOk="0">
                    <a:moveTo>
                      <a:pt x="1144" y="0"/>
                    </a:moveTo>
                    <a:lnTo>
                      <a:pt x="593" y="552"/>
                    </a:lnTo>
                    <a:lnTo>
                      <a:pt x="550" y="594"/>
                    </a:lnTo>
                    <a:lnTo>
                      <a:pt x="1" y="1143"/>
                    </a:lnTo>
                    <a:lnTo>
                      <a:pt x="775" y="1670"/>
                    </a:lnTo>
                    <a:cubicBezTo>
                      <a:pt x="803" y="1689"/>
                      <a:pt x="835" y="1698"/>
                      <a:pt x="867" y="1698"/>
                    </a:cubicBezTo>
                    <a:cubicBezTo>
                      <a:pt x="909" y="1698"/>
                      <a:pt x="952" y="1682"/>
                      <a:pt x="984" y="1650"/>
                    </a:cubicBezTo>
                    <a:lnTo>
                      <a:pt x="1295" y="1339"/>
                    </a:lnTo>
                    <a:lnTo>
                      <a:pt x="1337" y="1296"/>
                    </a:lnTo>
                    <a:lnTo>
                      <a:pt x="1650" y="984"/>
                    </a:lnTo>
                    <a:cubicBezTo>
                      <a:pt x="1706" y="930"/>
                      <a:pt x="1713" y="842"/>
                      <a:pt x="1668" y="774"/>
                    </a:cubicBezTo>
                    <a:lnTo>
                      <a:pt x="114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551;p38"/>
              <p:cNvSpPr/>
              <p:nvPr/>
            </p:nvSpPr>
            <p:spPr>
              <a:xfrm>
                <a:off x="3890295" y="2912920"/>
                <a:ext cx="75029" cy="115249"/>
              </a:xfrm>
              <a:custGeom>
                <a:avLst/>
                <a:gdLst/>
                <a:ahLst/>
                <a:cxnLst/>
                <a:rect l="l" t="t" r="r" b="b"/>
                <a:pathLst>
                  <a:path w="1054" h="1619" extrusionOk="0">
                    <a:moveTo>
                      <a:pt x="1" y="1"/>
                    </a:moveTo>
                    <a:lnTo>
                      <a:pt x="1" y="779"/>
                    </a:lnTo>
                    <a:lnTo>
                      <a:pt x="1" y="840"/>
                    </a:lnTo>
                    <a:lnTo>
                      <a:pt x="1" y="1618"/>
                    </a:lnTo>
                    <a:lnTo>
                      <a:pt x="919" y="1443"/>
                    </a:lnTo>
                    <a:cubicBezTo>
                      <a:pt x="998" y="1427"/>
                      <a:pt x="1054" y="1360"/>
                      <a:pt x="1054" y="1281"/>
                    </a:cubicBezTo>
                    <a:lnTo>
                      <a:pt x="1054" y="840"/>
                    </a:lnTo>
                    <a:lnTo>
                      <a:pt x="1054" y="779"/>
                    </a:lnTo>
                    <a:lnTo>
                      <a:pt x="1054" y="338"/>
                    </a:lnTo>
                    <a:cubicBezTo>
                      <a:pt x="1054" y="259"/>
                      <a:pt x="998" y="192"/>
                      <a:pt x="919" y="176"/>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552;p38"/>
              <p:cNvSpPr/>
              <p:nvPr/>
            </p:nvSpPr>
            <p:spPr>
              <a:xfrm>
                <a:off x="3782663" y="2728765"/>
                <a:ext cx="122011" cy="120943"/>
              </a:xfrm>
              <a:custGeom>
                <a:avLst/>
                <a:gdLst/>
                <a:ahLst/>
                <a:cxnLst/>
                <a:rect l="l" t="t" r="r" b="b"/>
                <a:pathLst>
                  <a:path w="1714" h="1699" extrusionOk="0">
                    <a:moveTo>
                      <a:pt x="867" y="1"/>
                    </a:moveTo>
                    <a:cubicBezTo>
                      <a:pt x="835" y="1"/>
                      <a:pt x="803" y="10"/>
                      <a:pt x="775" y="29"/>
                    </a:cubicBezTo>
                    <a:lnTo>
                      <a:pt x="1" y="556"/>
                    </a:lnTo>
                    <a:lnTo>
                      <a:pt x="550" y="1105"/>
                    </a:lnTo>
                    <a:lnTo>
                      <a:pt x="593" y="1148"/>
                    </a:lnTo>
                    <a:lnTo>
                      <a:pt x="1144" y="1699"/>
                    </a:lnTo>
                    <a:lnTo>
                      <a:pt x="1668" y="925"/>
                    </a:lnTo>
                    <a:cubicBezTo>
                      <a:pt x="1713" y="857"/>
                      <a:pt x="1706" y="770"/>
                      <a:pt x="1650" y="716"/>
                    </a:cubicBezTo>
                    <a:lnTo>
                      <a:pt x="1337" y="403"/>
                    </a:lnTo>
                    <a:lnTo>
                      <a:pt x="1295" y="360"/>
                    </a:lnTo>
                    <a:lnTo>
                      <a:pt x="984" y="50"/>
                    </a:lnTo>
                    <a:cubicBezTo>
                      <a:pt x="952" y="17"/>
                      <a:pt x="909" y="1"/>
                      <a:pt x="8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553;p38"/>
              <p:cNvSpPr/>
              <p:nvPr/>
            </p:nvSpPr>
            <p:spPr>
              <a:xfrm>
                <a:off x="3403887" y="2712749"/>
                <a:ext cx="515807" cy="515664"/>
              </a:xfrm>
              <a:custGeom>
                <a:avLst/>
                <a:gdLst/>
                <a:ahLst/>
                <a:cxnLst/>
                <a:rect l="l" t="t" r="r" b="b"/>
                <a:pathLst>
                  <a:path w="7246" h="7244" extrusionOk="0">
                    <a:moveTo>
                      <a:pt x="3623" y="1136"/>
                    </a:moveTo>
                    <a:cubicBezTo>
                      <a:pt x="4993" y="1136"/>
                      <a:pt x="6109" y="2250"/>
                      <a:pt x="6109" y="3623"/>
                    </a:cubicBezTo>
                    <a:cubicBezTo>
                      <a:pt x="6109" y="4993"/>
                      <a:pt x="4993" y="6107"/>
                      <a:pt x="3623" y="6107"/>
                    </a:cubicBezTo>
                    <a:cubicBezTo>
                      <a:pt x="2253" y="6107"/>
                      <a:pt x="1139" y="4993"/>
                      <a:pt x="1139" y="3623"/>
                    </a:cubicBezTo>
                    <a:cubicBezTo>
                      <a:pt x="1139" y="2250"/>
                      <a:pt x="2253" y="1136"/>
                      <a:pt x="3623" y="1136"/>
                    </a:cubicBezTo>
                    <a:close/>
                    <a:moveTo>
                      <a:pt x="3623" y="0"/>
                    </a:moveTo>
                    <a:cubicBezTo>
                      <a:pt x="3369" y="0"/>
                      <a:pt x="3119" y="25"/>
                      <a:pt x="2880" y="77"/>
                    </a:cubicBezTo>
                    <a:cubicBezTo>
                      <a:pt x="2430" y="169"/>
                      <a:pt x="2012" y="344"/>
                      <a:pt x="1643" y="587"/>
                    </a:cubicBezTo>
                    <a:cubicBezTo>
                      <a:pt x="1222" y="862"/>
                      <a:pt x="864" y="1222"/>
                      <a:pt x="590" y="1640"/>
                    </a:cubicBezTo>
                    <a:cubicBezTo>
                      <a:pt x="347" y="2012"/>
                      <a:pt x="171" y="2430"/>
                      <a:pt x="77" y="2878"/>
                    </a:cubicBezTo>
                    <a:cubicBezTo>
                      <a:pt x="27" y="3119"/>
                      <a:pt x="0" y="3366"/>
                      <a:pt x="0" y="3620"/>
                    </a:cubicBezTo>
                    <a:cubicBezTo>
                      <a:pt x="0" y="3877"/>
                      <a:pt x="27" y="4127"/>
                      <a:pt x="77" y="4365"/>
                    </a:cubicBezTo>
                    <a:cubicBezTo>
                      <a:pt x="171" y="4813"/>
                      <a:pt x="347" y="5232"/>
                      <a:pt x="590" y="5603"/>
                    </a:cubicBezTo>
                    <a:cubicBezTo>
                      <a:pt x="864" y="6021"/>
                      <a:pt x="1222" y="6381"/>
                      <a:pt x="1643" y="6656"/>
                    </a:cubicBezTo>
                    <a:cubicBezTo>
                      <a:pt x="2012" y="6899"/>
                      <a:pt x="2430" y="7074"/>
                      <a:pt x="2880" y="7167"/>
                    </a:cubicBezTo>
                    <a:cubicBezTo>
                      <a:pt x="3119" y="7218"/>
                      <a:pt x="3369" y="7243"/>
                      <a:pt x="3623" y="7243"/>
                    </a:cubicBezTo>
                    <a:cubicBezTo>
                      <a:pt x="3877" y="7243"/>
                      <a:pt x="4127" y="7218"/>
                      <a:pt x="4368" y="7167"/>
                    </a:cubicBezTo>
                    <a:cubicBezTo>
                      <a:pt x="4815" y="7074"/>
                      <a:pt x="5234" y="6897"/>
                      <a:pt x="5603" y="6656"/>
                    </a:cubicBezTo>
                    <a:cubicBezTo>
                      <a:pt x="6024" y="6381"/>
                      <a:pt x="6382" y="6021"/>
                      <a:pt x="6656" y="5603"/>
                    </a:cubicBezTo>
                    <a:cubicBezTo>
                      <a:pt x="6899" y="5232"/>
                      <a:pt x="7075" y="4813"/>
                      <a:pt x="7169" y="4365"/>
                    </a:cubicBezTo>
                    <a:cubicBezTo>
                      <a:pt x="7219" y="4127"/>
                      <a:pt x="7246" y="3877"/>
                      <a:pt x="7246" y="3620"/>
                    </a:cubicBezTo>
                    <a:cubicBezTo>
                      <a:pt x="7246" y="3366"/>
                      <a:pt x="7219" y="3119"/>
                      <a:pt x="7169" y="2878"/>
                    </a:cubicBezTo>
                    <a:cubicBezTo>
                      <a:pt x="7075" y="2430"/>
                      <a:pt x="6899" y="2012"/>
                      <a:pt x="6656" y="1640"/>
                    </a:cubicBezTo>
                    <a:cubicBezTo>
                      <a:pt x="6382" y="1222"/>
                      <a:pt x="6024" y="862"/>
                      <a:pt x="5603" y="587"/>
                    </a:cubicBezTo>
                    <a:cubicBezTo>
                      <a:pt x="5234" y="347"/>
                      <a:pt x="4815" y="169"/>
                      <a:pt x="4368" y="77"/>
                    </a:cubicBezTo>
                    <a:cubicBezTo>
                      <a:pt x="4127" y="25"/>
                      <a:pt x="3877" y="0"/>
                      <a:pt x="36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1554;p38"/>
            <p:cNvSpPr/>
            <p:nvPr/>
          </p:nvSpPr>
          <p:spPr>
            <a:xfrm>
              <a:off x="3179992" y="3331403"/>
              <a:ext cx="690215" cy="690326"/>
            </a:xfrm>
            <a:custGeom>
              <a:avLst/>
              <a:gdLst/>
              <a:ahLst/>
              <a:cxnLst/>
              <a:rect l="l" t="t" r="r" b="b"/>
              <a:pathLst>
                <a:path w="6212" h="6213" extrusionOk="0">
                  <a:moveTo>
                    <a:pt x="3106" y="621"/>
                  </a:moveTo>
                  <a:cubicBezTo>
                    <a:pt x="4476" y="621"/>
                    <a:pt x="5592" y="1735"/>
                    <a:pt x="5592" y="3108"/>
                  </a:cubicBezTo>
                  <a:cubicBezTo>
                    <a:pt x="5592" y="4478"/>
                    <a:pt x="4476" y="5592"/>
                    <a:pt x="3106" y="5592"/>
                  </a:cubicBezTo>
                  <a:cubicBezTo>
                    <a:pt x="1736" y="5592"/>
                    <a:pt x="622" y="4478"/>
                    <a:pt x="622" y="3108"/>
                  </a:cubicBezTo>
                  <a:cubicBezTo>
                    <a:pt x="622" y="1735"/>
                    <a:pt x="1736" y="621"/>
                    <a:pt x="3106" y="621"/>
                  </a:cubicBezTo>
                  <a:close/>
                  <a:moveTo>
                    <a:pt x="3106" y="0"/>
                  </a:moveTo>
                  <a:cubicBezTo>
                    <a:pt x="1394" y="0"/>
                    <a:pt x="1" y="1395"/>
                    <a:pt x="1" y="3108"/>
                  </a:cubicBezTo>
                  <a:cubicBezTo>
                    <a:pt x="1" y="4818"/>
                    <a:pt x="1394" y="6213"/>
                    <a:pt x="3106" y="6213"/>
                  </a:cubicBezTo>
                  <a:cubicBezTo>
                    <a:pt x="4818" y="6213"/>
                    <a:pt x="6211" y="4818"/>
                    <a:pt x="6211" y="3108"/>
                  </a:cubicBezTo>
                  <a:cubicBezTo>
                    <a:pt x="6211" y="1395"/>
                    <a:pt x="4818" y="0"/>
                    <a:pt x="3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1555;p38"/>
          <p:cNvGrpSpPr/>
          <p:nvPr/>
        </p:nvGrpSpPr>
        <p:grpSpPr>
          <a:xfrm>
            <a:off x="2456845" y="3792372"/>
            <a:ext cx="947570" cy="947451"/>
            <a:chOff x="5151277" y="3202999"/>
            <a:chExt cx="947570" cy="947451"/>
          </a:xfrm>
        </p:grpSpPr>
        <p:grpSp>
          <p:nvGrpSpPr>
            <p:cNvPr id="218" name="Google Shape;1556;p38"/>
            <p:cNvGrpSpPr/>
            <p:nvPr/>
          </p:nvGrpSpPr>
          <p:grpSpPr>
            <a:xfrm>
              <a:off x="5151277" y="3202999"/>
              <a:ext cx="947570" cy="947451"/>
              <a:chOff x="3358257" y="2667049"/>
              <a:chExt cx="607067" cy="606990"/>
            </a:xfrm>
          </p:grpSpPr>
          <p:sp>
            <p:nvSpPr>
              <p:cNvPr id="220" name="Google Shape;1557;p38"/>
              <p:cNvSpPr/>
              <p:nvPr/>
            </p:nvSpPr>
            <p:spPr>
              <a:xfrm>
                <a:off x="3604273" y="2667049"/>
                <a:ext cx="115035" cy="75029"/>
              </a:xfrm>
              <a:custGeom>
                <a:avLst/>
                <a:gdLst/>
                <a:ahLst/>
                <a:cxnLst/>
                <a:rect l="l" t="t" r="r" b="b"/>
                <a:pathLst>
                  <a:path w="1616" h="1054" extrusionOk="0">
                    <a:moveTo>
                      <a:pt x="338" y="1"/>
                    </a:moveTo>
                    <a:cubicBezTo>
                      <a:pt x="259" y="1"/>
                      <a:pt x="191" y="57"/>
                      <a:pt x="176" y="134"/>
                    </a:cubicBezTo>
                    <a:lnTo>
                      <a:pt x="0" y="1054"/>
                    </a:lnTo>
                    <a:lnTo>
                      <a:pt x="1616" y="1054"/>
                    </a:lnTo>
                    <a:lnTo>
                      <a:pt x="1440" y="134"/>
                    </a:lnTo>
                    <a:cubicBezTo>
                      <a:pt x="1424" y="57"/>
                      <a:pt x="1357" y="1"/>
                      <a:pt x="1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558;p38"/>
              <p:cNvSpPr/>
              <p:nvPr/>
            </p:nvSpPr>
            <p:spPr>
              <a:xfrm>
                <a:off x="3418907" y="2728765"/>
                <a:ext cx="122011" cy="120943"/>
              </a:xfrm>
              <a:custGeom>
                <a:avLst/>
                <a:gdLst/>
                <a:ahLst/>
                <a:cxnLst/>
                <a:rect l="l" t="t" r="r" b="b"/>
                <a:pathLst>
                  <a:path w="1714" h="1699" extrusionOk="0">
                    <a:moveTo>
                      <a:pt x="847" y="1"/>
                    </a:moveTo>
                    <a:cubicBezTo>
                      <a:pt x="804" y="1"/>
                      <a:pt x="762" y="17"/>
                      <a:pt x="730" y="50"/>
                    </a:cubicBezTo>
                    <a:lnTo>
                      <a:pt x="419" y="360"/>
                    </a:lnTo>
                    <a:lnTo>
                      <a:pt x="377" y="403"/>
                    </a:lnTo>
                    <a:lnTo>
                      <a:pt x="64" y="716"/>
                    </a:lnTo>
                    <a:cubicBezTo>
                      <a:pt x="8" y="770"/>
                      <a:pt x="1" y="857"/>
                      <a:pt x="46" y="925"/>
                    </a:cubicBezTo>
                    <a:lnTo>
                      <a:pt x="570" y="1699"/>
                    </a:lnTo>
                    <a:lnTo>
                      <a:pt x="1121" y="1148"/>
                    </a:lnTo>
                    <a:lnTo>
                      <a:pt x="1164" y="1105"/>
                    </a:lnTo>
                    <a:lnTo>
                      <a:pt x="1713" y="556"/>
                    </a:lnTo>
                    <a:lnTo>
                      <a:pt x="939" y="29"/>
                    </a:lnTo>
                    <a:cubicBezTo>
                      <a:pt x="911" y="10"/>
                      <a:pt x="879" y="1"/>
                      <a:pt x="8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559;p38"/>
              <p:cNvSpPr/>
              <p:nvPr/>
            </p:nvSpPr>
            <p:spPr>
              <a:xfrm>
                <a:off x="3358257" y="2912920"/>
                <a:ext cx="75029" cy="115249"/>
              </a:xfrm>
              <a:custGeom>
                <a:avLst/>
                <a:gdLst/>
                <a:ahLst/>
                <a:cxnLst/>
                <a:rect l="l" t="t" r="r" b="b"/>
                <a:pathLst>
                  <a:path w="1054" h="1619" extrusionOk="0">
                    <a:moveTo>
                      <a:pt x="1053" y="1"/>
                    </a:moveTo>
                    <a:lnTo>
                      <a:pt x="135" y="176"/>
                    </a:lnTo>
                    <a:cubicBezTo>
                      <a:pt x="56" y="192"/>
                      <a:pt x="0" y="259"/>
                      <a:pt x="0" y="338"/>
                    </a:cubicBezTo>
                    <a:lnTo>
                      <a:pt x="0" y="779"/>
                    </a:lnTo>
                    <a:lnTo>
                      <a:pt x="0" y="840"/>
                    </a:lnTo>
                    <a:lnTo>
                      <a:pt x="0" y="1281"/>
                    </a:lnTo>
                    <a:cubicBezTo>
                      <a:pt x="0" y="1360"/>
                      <a:pt x="56" y="1427"/>
                      <a:pt x="135" y="1443"/>
                    </a:cubicBezTo>
                    <a:lnTo>
                      <a:pt x="1053" y="1618"/>
                    </a:lnTo>
                    <a:lnTo>
                      <a:pt x="1053" y="840"/>
                    </a:lnTo>
                    <a:lnTo>
                      <a:pt x="1053" y="779"/>
                    </a:ln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560;p38"/>
              <p:cNvSpPr/>
              <p:nvPr/>
            </p:nvSpPr>
            <p:spPr>
              <a:xfrm>
                <a:off x="3418907" y="3091379"/>
                <a:ext cx="122011" cy="120943"/>
              </a:xfrm>
              <a:custGeom>
                <a:avLst/>
                <a:gdLst/>
                <a:ahLst/>
                <a:cxnLst/>
                <a:rect l="l" t="t" r="r" b="b"/>
                <a:pathLst>
                  <a:path w="1714" h="1699" extrusionOk="0">
                    <a:moveTo>
                      <a:pt x="570" y="0"/>
                    </a:moveTo>
                    <a:lnTo>
                      <a:pt x="46" y="774"/>
                    </a:lnTo>
                    <a:cubicBezTo>
                      <a:pt x="1" y="842"/>
                      <a:pt x="8" y="930"/>
                      <a:pt x="64" y="984"/>
                    </a:cubicBezTo>
                    <a:lnTo>
                      <a:pt x="377" y="1296"/>
                    </a:lnTo>
                    <a:lnTo>
                      <a:pt x="419" y="1339"/>
                    </a:lnTo>
                    <a:lnTo>
                      <a:pt x="730" y="1650"/>
                    </a:lnTo>
                    <a:cubicBezTo>
                      <a:pt x="762" y="1682"/>
                      <a:pt x="804" y="1698"/>
                      <a:pt x="847" y="1698"/>
                    </a:cubicBezTo>
                    <a:cubicBezTo>
                      <a:pt x="879" y="1698"/>
                      <a:pt x="911" y="1689"/>
                      <a:pt x="939" y="1670"/>
                    </a:cubicBezTo>
                    <a:lnTo>
                      <a:pt x="1713" y="1143"/>
                    </a:lnTo>
                    <a:lnTo>
                      <a:pt x="1164" y="594"/>
                    </a:lnTo>
                    <a:lnTo>
                      <a:pt x="1121" y="552"/>
                    </a:lnTo>
                    <a:lnTo>
                      <a:pt x="5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561;p38"/>
              <p:cNvSpPr/>
              <p:nvPr/>
            </p:nvSpPr>
            <p:spPr>
              <a:xfrm>
                <a:off x="3604273" y="3199010"/>
                <a:ext cx="115035" cy="75029"/>
              </a:xfrm>
              <a:custGeom>
                <a:avLst/>
                <a:gdLst/>
                <a:ahLst/>
                <a:cxnLst/>
                <a:rect l="l" t="t" r="r" b="b"/>
                <a:pathLst>
                  <a:path w="1616" h="1054" extrusionOk="0">
                    <a:moveTo>
                      <a:pt x="0" y="0"/>
                    </a:moveTo>
                    <a:lnTo>
                      <a:pt x="176" y="921"/>
                    </a:lnTo>
                    <a:cubicBezTo>
                      <a:pt x="191" y="997"/>
                      <a:pt x="259" y="1053"/>
                      <a:pt x="338" y="1053"/>
                    </a:cubicBezTo>
                    <a:lnTo>
                      <a:pt x="1278" y="1053"/>
                    </a:lnTo>
                    <a:cubicBezTo>
                      <a:pt x="1357" y="1053"/>
                      <a:pt x="1424" y="997"/>
                      <a:pt x="1440" y="921"/>
                    </a:cubicBezTo>
                    <a:lnTo>
                      <a:pt x="1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562;p38"/>
              <p:cNvSpPr/>
              <p:nvPr/>
            </p:nvSpPr>
            <p:spPr>
              <a:xfrm>
                <a:off x="3782663" y="3091379"/>
                <a:ext cx="122011" cy="120943"/>
              </a:xfrm>
              <a:custGeom>
                <a:avLst/>
                <a:gdLst/>
                <a:ahLst/>
                <a:cxnLst/>
                <a:rect l="l" t="t" r="r" b="b"/>
                <a:pathLst>
                  <a:path w="1714" h="1699" extrusionOk="0">
                    <a:moveTo>
                      <a:pt x="1144" y="0"/>
                    </a:moveTo>
                    <a:lnTo>
                      <a:pt x="593" y="552"/>
                    </a:lnTo>
                    <a:lnTo>
                      <a:pt x="550" y="594"/>
                    </a:lnTo>
                    <a:lnTo>
                      <a:pt x="1" y="1143"/>
                    </a:lnTo>
                    <a:lnTo>
                      <a:pt x="775" y="1670"/>
                    </a:lnTo>
                    <a:cubicBezTo>
                      <a:pt x="803" y="1689"/>
                      <a:pt x="835" y="1698"/>
                      <a:pt x="867" y="1698"/>
                    </a:cubicBezTo>
                    <a:cubicBezTo>
                      <a:pt x="909" y="1698"/>
                      <a:pt x="952" y="1682"/>
                      <a:pt x="984" y="1650"/>
                    </a:cubicBezTo>
                    <a:lnTo>
                      <a:pt x="1295" y="1339"/>
                    </a:lnTo>
                    <a:lnTo>
                      <a:pt x="1337" y="1296"/>
                    </a:lnTo>
                    <a:lnTo>
                      <a:pt x="1650" y="984"/>
                    </a:lnTo>
                    <a:cubicBezTo>
                      <a:pt x="1706" y="930"/>
                      <a:pt x="1713" y="842"/>
                      <a:pt x="1668" y="774"/>
                    </a:cubicBezTo>
                    <a:lnTo>
                      <a:pt x="11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563;p38"/>
              <p:cNvSpPr/>
              <p:nvPr/>
            </p:nvSpPr>
            <p:spPr>
              <a:xfrm>
                <a:off x="3890295" y="2912920"/>
                <a:ext cx="75029" cy="115249"/>
              </a:xfrm>
              <a:custGeom>
                <a:avLst/>
                <a:gdLst/>
                <a:ahLst/>
                <a:cxnLst/>
                <a:rect l="l" t="t" r="r" b="b"/>
                <a:pathLst>
                  <a:path w="1054" h="1619" extrusionOk="0">
                    <a:moveTo>
                      <a:pt x="1" y="1"/>
                    </a:moveTo>
                    <a:lnTo>
                      <a:pt x="1" y="779"/>
                    </a:lnTo>
                    <a:lnTo>
                      <a:pt x="1" y="840"/>
                    </a:lnTo>
                    <a:lnTo>
                      <a:pt x="1" y="1618"/>
                    </a:lnTo>
                    <a:lnTo>
                      <a:pt x="919" y="1443"/>
                    </a:lnTo>
                    <a:cubicBezTo>
                      <a:pt x="998" y="1427"/>
                      <a:pt x="1054" y="1360"/>
                      <a:pt x="1054" y="1281"/>
                    </a:cubicBezTo>
                    <a:lnTo>
                      <a:pt x="1054" y="840"/>
                    </a:lnTo>
                    <a:lnTo>
                      <a:pt x="1054" y="779"/>
                    </a:lnTo>
                    <a:lnTo>
                      <a:pt x="1054" y="338"/>
                    </a:lnTo>
                    <a:cubicBezTo>
                      <a:pt x="1054" y="259"/>
                      <a:pt x="998" y="192"/>
                      <a:pt x="919" y="176"/>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564;p38"/>
              <p:cNvSpPr/>
              <p:nvPr/>
            </p:nvSpPr>
            <p:spPr>
              <a:xfrm>
                <a:off x="3782663" y="2728765"/>
                <a:ext cx="122011" cy="120943"/>
              </a:xfrm>
              <a:custGeom>
                <a:avLst/>
                <a:gdLst/>
                <a:ahLst/>
                <a:cxnLst/>
                <a:rect l="l" t="t" r="r" b="b"/>
                <a:pathLst>
                  <a:path w="1714" h="1699" extrusionOk="0">
                    <a:moveTo>
                      <a:pt x="867" y="1"/>
                    </a:moveTo>
                    <a:cubicBezTo>
                      <a:pt x="835" y="1"/>
                      <a:pt x="803" y="10"/>
                      <a:pt x="775" y="29"/>
                    </a:cubicBezTo>
                    <a:lnTo>
                      <a:pt x="1" y="556"/>
                    </a:lnTo>
                    <a:lnTo>
                      <a:pt x="550" y="1105"/>
                    </a:lnTo>
                    <a:lnTo>
                      <a:pt x="593" y="1148"/>
                    </a:lnTo>
                    <a:lnTo>
                      <a:pt x="1144" y="1699"/>
                    </a:lnTo>
                    <a:lnTo>
                      <a:pt x="1668" y="925"/>
                    </a:lnTo>
                    <a:cubicBezTo>
                      <a:pt x="1713" y="857"/>
                      <a:pt x="1706" y="770"/>
                      <a:pt x="1650" y="716"/>
                    </a:cubicBezTo>
                    <a:lnTo>
                      <a:pt x="1337" y="403"/>
                    </a:lnTo>
                    <a:lnTo>
                      <a:pt x="1295" y="360"/>
                    </a:lnTo>
                    <a:lnTo>
                      <a:pt x="984" y="50"/>
                    </a:lnTo>
                    <a:cubicBezTo>
                      <a:pt x="952" y="17"/>
                      <a:pt x="909" y="1"/>
                      <a:pt x="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565;p38"/>
              <p:cNvSpPr/>
              <p:nvPr/>
            </p:nvSpPr>
            <p:spPr>
              <a:xfrm>
                <a:off x="3403887" y="2712749"/>
                <a:ext cx="515807" cy="515664"/>
              </a:xfrm>
              <a:custGeom>
                <a:avLst/>
                <a:gdLst/>
                <a:ahLst/>
                <a:cxnLst/>
                <a:rect l="l" t="t" r="r" b="b"/>
                <a:pathLst>
                  <a:path w="7246" h="7244" extrusionOk="0">
                    <a:moveTo>
                      <a:pt x="3623" y="1136"/>
                    </a:moveTo>
                    <a:cubicBezTo>
                      <a:pt x="4993" y="1136"/>
                      <a:pt x="6109" y="2250"/>
                      <a:pt x="6109" y="3623"/>
                    </a:cubicBezTo>
                    <a:cubicBezTo>
                      <a:pt x="6109" y="4993"/>
                      <a:pt x="4993" y="6107"/>
                      <a:pt x="3623" y="6107"/>
                    </a:cubicBezTo>
                    <a:cubicBezTo>
                      <a:pt x="2253" y="6107"/>
                      <a:pt x="1139" y="4993"/>
                      <a:pt x="1139" y="3623"/>
                    </a:cubicBezTo>
                    <a:cubicBezTo>
                      <a:pt x="1139" y="2250"/>
                      <a:pt x="2253" y="1136"/>
                      <a:pt x="3623" y="1136"/>
                    </a:cubicBezTo>
                    <a:close/>
                    <a:moveTo>
                      <a:pt x="3623" y="0"/>
                    </a:moveTo>
                    <a:cubicBezTo>
                      <a:pt x="3369" y="0"/>
                      <a:pt x="3119" y="25"/>
                      <a:pt x="2880" y="77"/>
                    </a:cubicBezTo>
                    <a:cubicBezTo>
                      <a:pt x="2430" y="169"/>
                      <a:pt x="2012" y="344"/>
                      <a:pt x="1643" y="587"/>
                    </a:cubicBezTo>
                    <a:cubicBezTo>
                      <a:pt x="1222" y="862"/>
                      <a:pt x="864" y="1222"/>
                      <a:pt x="590" y="1640"/>
                    </a:cubicBezTo>
                    <a:cubicBezTo>
                      <a:pt x="347" y="2012"/>
                      <a:pt x="171" y="2430"/>
                      <a:pt x="77" y="2878"/>
                    </a:cubicBezTo>
                    <a:cubicBezTo>
                      <a:pt x="27" y="3119"/>
                      <a:pt x="0" y="3366"/>
                      <a:pt x="0" y="3620"/>
                    </a:cubicBezTo>
                    <a:cubicBezTo>
                      <a:pt x="0" y="3877"/>
                      <a:pt x="27" y="4127"/>
                      <a:pt x="77" y="4365"/>
                    </a:cubicBezTo>
                    <a:cubicBezTo>
                      <a:pt x="171" y="4813"/>
                      <a:pt x="347" y="5232"/>
                      <a:pt x="590" y="5603"/>
                    </a:cubicBezTo>
                    <a:cubicBezTo>
                      <a:pt x="864" y="6021"/>
                      <a:pt x="1222" y="6381"/>
                      <a:pt x="1643" y="6656"/>
                    </a:cubicBezTo>
                    <a:cubicBezTo>
                      <a:pt x="2012" y="6899"/>
                      <a:pt x="2430" y="7074"/>
                      <a:pt x="2880" y="7167"/>
                    </a:cubicBezTo>
                    <a:cubicBezTo>
                      <a:pt x="3119" y="7218"/>
                      <a:pt x="3369" y="7243"/>
                      <a:pt x="3623" y="7243"/>
                    </a:cubicBezTo>
                    <a:cubicBezTo>
                      <a:pt x="3877" y="7243"/>
                      <a:pt x="4127" y="7218"/>
                      <a:pt x="4368" y="7167"/>
                    </a:cubicBezTo>
                    <a:cubicBezTo>
                      <a:pt x="4815" y="7074"/>
                      <a:pt x="5234" y="6897"/>
                      <a:pt x="5603" y="6656"/>
                    </a:cubicBezTo>
                    <a:cubicBezTo>
                      <a:pt x="6024" y="6381"/>
                      <a:pt x="6382" y="6021"/>
                      <a:pt x="6656" y="5603"/>
                    </a:cubicBezTo>
                    <a:cubicBezTo>
                      <a:pt x="6899" y="5232"/>
                      <a:pt x="7075" y="4813"/>
                      <a:pt x="7169" y="4365"/>
                    </a:cubicBezTo>
                    <a:cubicBezTo>
                      <a:pt x="7219" y="4127"/>
                      <a:pt x="7246" y="3877"/>
                      <a:pt x="7246" y="3620"/>
                    </a:cubicBezTo>
                    <a:cubicBezTo>
                      <a:pt x="7246" y="3366"/>
                      <a:pt x="7219" y="3119"/>
                      <a:pt x="7169" y="2878"/>
                    </a:cubicBezTo>
                    <a:cubicBezTo>
                      <a:pt x="7075" y="2430"/>
                      <a:pt x="6899" y="2012"/>
                      <a:pt x="6656" y="1640"/>
                    </a:cubicBezTo>
                    <a:cubicBezTo>
                      <a:pt x="6382" y="1222"/>
                      <a:pt x="6024" y="862"/>
                      <a:pt x="5603" y="587"/>
                    </a:cubicBezTo>
                    <a:cubicBezTo>
                      <a:pt x="5234" y="347"/>
                      <a:pt x="4815" y="169"/>
                      <a:pt x="4368" y="77"/>
                    </a:cubicBezTo>
                    <a:cubicBezTo>
                      <a:pt x="4127" y="25"/>
                      <a:pt x="3877" y="0"/>
                      <a:pt x="3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1566;p38"/>
            <p:cNvSpPr/>
            <p:nvPr/>
          </p:nvSpPr>
          <p:spPr>
            <a:xfrm>
              <a:off x="5279770" y="3331403"/>
              <a:ext cx="690215" cy="690326"/>
            </a:xfrm>
            <a:custGeom>
              <a:avLst/>
              <a:gdLst/>
              <a:ahLst/>
              <a:cxnLst/>
              <a:rect l="l" t="t" r="r" b="b"/>
              <a:pathLst>
                <a:path w="6212" h="6213" extrusionOk="0">
                  <a:moveTo>
                    <a:pt x="3106" y="621"/>
                  </a:moveTo>
                  <a:cubicBezTo>
                    <a:pt x="4476" y="621"/>
                    <a:pt x="5592" y="1735"/>
                    <a:pt x="5592" y="3108"/>
                  </a:cubicBezTo>
                  <a:cubicBezTo>
                    <a:pt x="5592" y="4478"/>
                    <a:pt x="4476" y="5592"/>
                    <a:pt x="3106" y="5592"/>
                  </a:cubicBezTo>
                  <a:cubicBezTo>
                    <a:pt x="1736" y="5592"/>
                    <a:pt x="622" y="4478"/>
                    <a:pt x="622" y="3108"/>
                  </a:cubicBezTo>
                  <a:cubicBezTo>
                    <a:pt x="622" y="1735"/>
                    <a:pt x="1736" y="621"/>
                    <a:pt x="3106" y="621"/>
                  </a:cubicBezTo>
                  <a:close/>
                  <a:moveTo>
                    <a:pt x="3106" y="0"/>
                  </a:moveTo>
                  <a:cubicBezTo>
                    <a:pt x="1394" y="0"/>
                    <a:pt x="1" y="1395"/>
                    <a:pt x="1" y="3108"/>
                  </a:cubicBezTo>
                  <a:cubicBezTo>
                    <a:pt x="1" y="4818"/>
                    <a:pt x="1394" y="6213"/>
                    <a:pt x="3106" y="6213"/>
                  </a:cubicBezTo>
                  <a:cubicBezTo>
                    <a:pt x="4818" y="6213"/>
                    <a:pt x="6211" y="4818"/>
                    <a:pt x="6211" y="3108"/>
                  </a:cubicBezTo>
                  <a:cubicBezTo>
                    <a:pt x="6211" y="1395"/>
                    <a:pt x="4818" y="0"/>
                    <a:pt x="31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1567;p38"/>
          <p:cNvGrpSpPr/>
          <p:nvPr/>
        </p:nvGrpSpPr>
        <p:grpSpPr>
          <a:xfrm>
            <a:off x="1070695" y="2602767"/>
            <a:ext cx="1620116" cy="1620102"/>
            <a:chOff x="3765127" y="1988294"/>
            <a:chExt cx="1620116" cy="1620102"/>
          </a:xfrm>
        </p:grpSpPr>
        <p:grpSp>
          <p:nvGrpSpPr>
            <p:cNvPr id="230" name="Google Shape;1568;p38"/>
            <p:cNvGrpSpPr/>
            <p:nvPr/>
          </p:nvGrpSpPr>
          <p:grpSpPr>
            <a:xfrm>
              <a:off x="3765127" y="1988294"/>
              <a:ext cx="1620116" cy="1620102"/>
              <a:chOff x="3863357" y="2088582"/>
              <a:chExt cx="1417300" cy="1417288"/>
            </a:xfrm>
          </p:grpSpPr>
          <p:grpSp>
            <p:nvGrpSpPr>
              <p:cNvPr id="232" name="Google Shape;1569;p38"/>
              <p:cNvGrpSpPr/>
              <p:nvPr/>
            </p:nvGrpSpPr>
            <p:grpSpPr>
              <a:xfrm>
                <a:off x="3863357" y="2088582"/>
                <a:ext cx="1417300" cy="1417288"/>
                <a:chOff x="3765357" y="2414807"/>
                <a:chExt cx="1417300" cy="1417288"/>
              </a:xfrm>
            </p:grpSpPr>
            <p:sp>
              <p:nvSpPr>
                <p:cNvPr id="234" name="Google Shape;1570;p38"/>
                <p:cNvSpPr/>
                <p:nvPr/>
              </p:nvSpPr>
              <p:spPr>
                <a:xfrm>
                  <a:off x="4339722" y="2414807"/>
                  <a:ext cx="268668" cy="175256"/>
                </a:xfrm>
                <a:custGeom>
                  <a:avLst/>
                  <a:gdLst/>
                  <a:ahLst/>
                  <a:cxnLst/>
                  <a:rect l="l" t="t" r="r" b="b"/>
                  <a:pathLst>
                    <a:path w="2764" h="1803" extrusionOk="0">
                      <a:moveTo>
                        <a:pt x="576" y="0"/>
                      </a:moveTo>
                      <a:cubicBezTo>
                        <a:pt x="441" y="0"/>
                        <a:pt x="326" y="97"/>
                        <a:pt x="299" y="230"/>
                      </a:cubicBezTo>
                      <a:lnTo>
                        <a:pt x="0" y="1803"/>
                      </a:lnTo>
                      <a:lnTo>
                        <a:pt x="2763" y="1803"/>
                      </a:lnTo>
                      <a:lnTo>
                        <a:pt x="2464" y="230"/>
                      </a:lnTo>
                      <a:cubicBezTo>
                        <a:pt x="2437" y="97"/>
                        <a:pt x="2322" y="0"/>
                        <a:pt x="21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571;p38"/>
                <p:cNvSpPr/>
                <p:nvPr/>
              </p:nvSpPr>
              <p:spPr>
                <a:xfrm>
                  <a:off x="3906883" y="2559150"/>
                  <a:ext cx="284803" cy="282179"/>
                </a:xfrm>
                <a:custGeom>
                  <a:avLst/>
                  <a:gdLst/>
                  <a:ahLst/>
                  <a:cxnLst/>
                  <a:rect l="l" t="t" r="r" b="b"/>
                  <a:pathLst>
                    <a:path w="2930" h="2903" extrusionOk="0">
                      <a:moveTo>
                        <a:pt x="1449" y="0"/>
                      </a:moveTo>
                      <a:cubicBezTo>
                        <a:pt x="1376" y="0"/>
                        <a:pt x="1303" y="28"/>
                        <a:pt x="1249" y="84"/>
                      </a:cubicBezTo>
                      <a:lnTo>
                        <a:pt x="716" y="615"/>
                      </a:lnTo>
                      <a:lnTo>
                        <a:pt x="644" y="687"/>
                      </a:lnTo>
                      <a:lnTo>
                        <a:pt x="110" y="1220"/>
                      </a:lnTo>
                      <a:cubicBezTo>
                        <a:pt x="16" y="1317"/>
                        <a:pt x="0" y="1465"/>
                        <a:pt x="77" y="1578"/>
                      </a:cubicBezTo>
                      <a:lnTo>
                        <a:pt x="977" y="2903"/>
                      </a:lnTo>
                      <a:lnTo>
                        <a:pt x="1917" y="1960"/>
                      </a:lnTo>
                      <a:lnTo>
                        <a:pt x="1989" y="1888"/>
                      </a:lnTo>
                      <a:lnTo>
                        <a:pt x="2930" y="948"/>
                      </a:lnTo>
                      <a:lnTo>
                        <a:pt x="1607" y="48"/>
                      </a:lnTo>
                      <a:cubicBezTo>
                        <a:pt x="1559" y="16"/>
                        <a:pt x="1503" y="0"/>
                        <a:pt x="14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572;p38"/>
                <p:cNvSpPr/>
                <p:nvPr/>
              </p:nvSpPr>
              <p:spPr>
                <a:xfrm>
                  <a:off x="3765357" y="2989069"/>
                  <a:ext cx="175062" cy="268959"/>
                </a:xfrm>
                <a:custGeom>
                  <a:avLst/>
                  <a:gdLst/>
                  <a:ahLst/>
                  <a:cxnLst/>
                  <a:rect l="l" t="t" r="r" b="b"/>
                  <a:pathLst>
                    <a:path w="1801" h="2767" extrusionOk="0">
                      <a:moveTo>
                        <a:pt x="1800" y="1"/>
                      </a:moveTo>
                      <a:lnTo>
                        <a:pt x="230" y="303"/>
                      </a:lnTo>
                      <a:cubicBezTo>
                        <a:pt x="97" y="327"/>
                        <a:pt x="0" y="444"/>
                        <a:pt x="0" y="579"/>
                      </a:cubicBezTo>
                      <a:lnTo>
                        <a:pt x="0" y="1333"/>
                      </a:lnTo>
                      <a:lnTo>
                        <a:pt x="0" y="1434"/>
                      </a:lnTo>
                      <a:lnTo>
                        <a:pt x="0" y="2188"/>
                      </a:lnTo>
                      <a:cubicBezTo>
                        <a:pt x="0" y="2323"/>
                        <a:pt x="97" y="2440"/>
                        <a:pt x="230" y="2465"/>
                      </a:cubicBezTo>
                      <a:lnTo>
                        <a:pt x="1800" y="2766"/>
                      </a:lnTo>
                      <a:lnTo>
                        <a:pt x="1800" y="1434"/>
                      </a:lnTo>
                      <a:lnTo>
                        <a:pt x="1800" y="1333"/>
                      </a:lnTo>
                      <a:lnTo>
                        <a:pt x="180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573;p38"/>
                <p:cNvSpPr/>
                <p:nvPr/>
              </p:nvSpPr>
              <p:spPr>
                <a:xfrm>
                  <a:off x="3906883" y="3405769"/>
                  <a:ext cx="284803" cy="282179"/>
                </a:xfrm>
                <a:custGeom>
                  <a:avLst/>
                  <a:gdLst/>
                  <a:ahLst/>
                  <a:cxnLst/>
                  <a:rect l="l" t="t" r="r" b="b"/>
                  <a:pathLst>
                    <a:path w="2930" h="2903" extrusionOk="0">
                      <a:moveTo>
                        <a:pt x="977" y="0"/>
                      </a:moveTo>
                      <a:lnTo>
                        <a:pt x="77" y="1326"/>
                      </a:lnTo>
                      <a:cubicBezTo>
                        <a:pt x="0" y="1436"/>
                        <a:pt x="16" y="1587"/>
                        <a:pt x="110" y="1681"/>
                      </a:cubicBezTo>
                      <a:lnTo>
                        <a:pt x="644" y="2214"/>
                      </a:lnTo>
                      <a:lnTo>
                        <a:pt x="716" y="2286"/>
                      </a:lnTo>
                      <a:lnTo>
                        <a:pt x="1249" y="2820"/>
                      </a:lnTo>
                      <a:cubicBezTo>
                        <a:pt x="1303" y="2875"/>
                        <a:pt x="1374" y="2903"/>
                        <a:pt x="1447" y="2903"/>
                      </a:cubicBezTo>
                      <a:cubicBezTo>
                        <a:pt x="1502" y="2903"/>
                        <a:pt x="1558" y="2887"/>
                        <a:pt x="1607" y="2854"/>
                      </a:cubicBezTo>
                      <a:lnTo>
                        <a:pt x="2930" y="1956"/>
                      </a:lnTo>
                      <a:lnTo>
                        <a:pt x="1989" y="1013"/>
                      </a:lnTo>
                      <a:lnTo>
                        <a:pt x="1917" y="941"/>
                      </a:lnTo>
                      <a:lnTo>
                        <a:pt x="9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574;p38"/>
                <p:cNvSpPr/>
                <p:nvPr/>
              </p:nvSpPr>
              <p:spPr>
                <a:xfrm>
                  <a:off x="4339722" y="3657033"/>
                  <a:ext cx="268668" cy="175062"/>
                </a:xfrm>
                <a:custGeom>
                  <a:avLst/>
                  <a:gdLst/>
                  <a:ahLst/>
                  <a:cxnLst/>
                  <a:rect l="l" t="t" r="r" b="b"/>
                  <a:pathLst>
                    <a:path w="2764" h="1801" extrusionOk="0">
                      <a:moveTo>
                        <a:pt x="0" y="1"/>
                      </a:moveTo>
                      <a:lnTo>
                        <a:pt x="299" y="1571"/>
                      </a:lnTo>
                      <a:cubicBezTo>
                        <a:pt x="326" y="1706"/>
                        <a:pt x="441" y="1801"/>
                        <a:pt x="576" y="1801"/>
                      </a:cubicBezTo>
                      <a:lnTo>
                        <a:pt x="2187" y="1801"/>
                      </a:lnTo>
                      <a:cubicBezTo>
                        <a:pt x="2322" y="1801"/>
                        <a:pt x="2437" y="1706"/>
                        <a:pt x="2464" y="1571"/>
                      </a:cubicBez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575;p38"/>
                <p:cNvSpPr/>
                <p:nvPr/>
              </p:nvSpPr>
              <p:spPr>
                <a:xfrm>
                  <a:off x="4756329" y="3405769"/>
                  <a:ext cx="284901" cy="282179"/>
                </a:xfrm>
                <a:custGeom>
                  <a:avLst/>
                  <a:gdLst/>
                  <a:ahLst/>
                  <a:cxnLst/>
                  <a:rect l="l" t="t" r="r" b="b"/>
                  <a:pathLst>
                    <a:path w="2931" h="2903" extrusionOk="0">
                      <a:moveTo>
                        <a:pt x="1954" y="0"/>
                      </a:moveTo>
                      <a:lnTo>
                        <a:pt x="1013" y="941"/>
                      </a:lnTo>
                      <a:lnTo>
                        <a:pt x="941" y="1013"/>
                      </a:lnTo>
                      <a:lnTo>
                        <a:pt x="0" y="1956"/>
                      </a:lnTo>
                      <a:lnTo>
                        <a:pt x="1324" y="2854"/>
                      </a:lnTo>
                      <a:cubicBezTo>
                        <a:pt x="1372" y="2887"/>
                        <a:pt x="1428" y="2903"/>
                        <a:pt x="1483" y="2903"/>
                      </a:cubicBezTo>
                      <a:cubicBezTo>
                        <a:pt x="1556" y="2903"/>
                        <a:pt x="1628" y="2875"/>
                        <a:pt x="1681" y="2820"/>
                      </a:cubicBezTo>
                      <a:lnTo>
                        <a:pt x="2215" y="2286"/>
                      </a:lnTo>
                      <a:lnTo>
                        <a:pt x="2287" y="2214"/>
                      </a:lnTo>
                      <a:lnTo>
                        <a:pt x="2820" y="1681"/>
                      </a:lnTo>
                      <a:cubicBezTo>
                        <a:pt x="2914" y="1587"/>
                        <a:pt x="2930" y="1436"/>
                        <a:pt x="2854" y="1326"/>
                      </a:cubicBezTo>
                      <a:lnTo>
                        <a:pt x="19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576;p38"/>
                <p:cNvSpPr/>
                <p:nvPr/>
              </p:nvSpPr>
              <p:spPr>
                <a:xfrm>
                  <a:off x="5007401" y="2989069"/>
                  <a:ext cx="175256" cy="268959"/>
                </a:xfrm>
                <a:custGeom>
                  <a:avLst/>
                  <a:gdLst/>
                  <a:ahLst/>
                  <a:cxnLst/>
                  <a:rect l="l" t="t" r="r" b="b"/>
                  <a:pathLst>
                    <a:path w="1803" h="2767" extrusionOk="0">
                      <a:moveTo>
                        <a:pt x="1" y="1"/>
                      </a:moveTo>
                      <a:lnTo>
                        <a:pt x="1" y="1333"/>
                      </a:lnTo>
                      <a:lnTo>
                        <a:pt x="1" y="1434"/>
                      </a:lnTo>
                      <a:lnTo>
                        <a:pt x="1" y="2766"/>
                      </a:lnTo>
                      <a:lnTo>
                        <a:pt x="1573" y="2465"/>
                      </a:lnTo>
                      <a:cubicBezTo>
                        <a:pt x="1706" y="2440"/>
                        <a:pt x="1803" y="2323"/>
                        <a:pt x="1803" y="2188"/>
                      </a:cubicBezTo>
                      <a:lnTo>
                        <a:pt x="1803" y="1434"/>
                      </a:lnTo>
                      <a:lnTo>
                        <a:pt x="1803" y="1333"/>
                      </a:lnTo>
                      <a:lnTo>
                        <a:pt x="1803" y="579"/>
                      </a:lnTo>
                      <a:cubicBezTo>
                        <a:pt x="1803" y="444"/>
                        <a:pt x="1706" y="327"/>
                        <a:pt x="1573" y="303"/>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577;p38"/>
                <p:cNvSpPr/>
                <p:nvPr/>
              </p:nvSpPr>
              <p:spPr>
                <a:xfrm>
                  <a:off x="4756329" y="2559150"/>
                  <a:ext cx="284901" cy="282179"/>
                </a:xfrm>
                <a:custGeom>
                  <a:avLst/>
                  <a:gdLst/>
                  <a:ahLst/>
                  <a:cxnLst/>
                  <a:rect l="l" t="t" r="r" b="b"/>
                  <a:pathLst>
                    <a:path w="2931" h="2903" extrusionOk="0">
                      <a:moveTo>
                        <a:pt x="1482" y="0"/>
                      </a:moveTo>
                      <a:cubicBezTo>
                        <a:pt x="1427" y="0"/>
                        <a:pt x="1372" y="16"/>
                        <a:pt x="1324" y="48"/>
                      </a:cubicBezTo>
                      <a:lnTo>
                        <a:pt x="0" y="948"/>
                      </a:lnTo>
                      <a:lnTo>
                        <a:pt x="941" y="1888"/>
                      </a:lnTo>
                      <a:lnTo>
                        <a:pt x="1013" y="1960"/>
                      </a:lnTo>
                      <a:lnTo>
                        <a:pt x="1954" y="2903"/>
                      </a:lnTo>
                      <a:lnTo>
                        <a:pt x="2854" y="1578"/>
                      </a:lnTo>
                      <a:cubicBezTo>
                        <a:pt x="2930" y="1465"/>
                        <a:pt x="2914" y="1317"/>
                        <a:pt x="2820" y="1220"/>
                      </a:cubicBezTo>
                      <a:lnTo>
                        <a:pt x="2287" y="687"/>
                      </a:lnTo>
                      <a:lnTo>
                        <a:pt x="2215" y="615"/>
                      </a:lnTo>
                      <a:lnTo>
                        <a:pt x="1681" y="84"/>
                      </a:lnTo>
                      <a:cubicBezTo>
                        <a:pt x="1627" y="28"/>
                        <a:pt x="1555" y="0"/>
                        <a:pt x="14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578;p38"/>
                <p:cNvSpPr/>
                <p:nvPr/>
              </p:nvSpPr>
              <p:spPr>
                <a:xfrm>
                  <a:off x="3871890" y="2521533"/>
                  <a:ext cx="1204339" cy="1204145"/>
                </a:xfrm>
                <a:custGeom>
                  <a:avLst/>
                  <a:gdLst/>
                  <a:ahLst/>
                  <a:cxnLst/>
                  <a:rect l="l" t="t" r="r" b="b"/>
                  <a:pathLst>
                    <a:path w="12390" h="12388" extrusionOk="0">
                      <a:moveTo>
                        <a:pt x="6195" y="1800"/>
                      </a:moveTo>
                      <a:cubicBezTo>
                        <a:pt x="8616" y="1800"/>
                        <a:pt x="10589" y="3771"/>
                        <a:pt x="10589" y="6195"/>
                      </a:cubicBezTo>
                      <a:cubicBezTo>
                        <a:pt x="10589" y="8616"/>
                        <a:pt x="8616" y="10587"/>
                        <a:pt x="6195" y="10587"/>
                      </a:cubicBezTo>
                      <a:cubicBezTo>
                        <a:pt x="3771" y="10587"/>
                        <a:pt x="1802" y="8616"/>
                        <a:pt x="1802" y="6195"/>
                      </a:cubicBezTo>
                      <a:cubicBezTo>
                        <a:pt x="1802" y="3771"/>
                        <a:pt x="3771" y="1800"/>
                        <a:pt x="6195" y="1800"/>
                      </a:cubicBezTo>
                      <a:close/>
                      <a:moveTo>
                        <a:pt x="6195" y="0"/>
                      </a:moveTo>
                      <a:cubicBezTo>
                        <a:pt x="2772" y="0"/>
                        <a:pt x="0" y="2772"/>
                        <a:pt x="0" y="6193"/>
                      </a:cubicBezTo>
                      <a:cubicBezTo>
                        <a:pt x="0" y="9615"/>
                        <a:pt x="2772" y="12387"/>
                        <a:pt x="6195" y="12387"/>
                      </a:cubicBezTo>
                      <a:cubicBezTo>
                        <a:pt x="9615" y="12387"/>
                        <a:pt x="12389" y="9615"/>
                        <a:pt x="12389" y="6193"/>
                      </a:cubicBezTo>
                      <a:cubicBezTo>
                        <a:pt x="12389" y="2772"/>
                        <a:pt x="9615" y="0"/>
                        <a:pt x="6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1579;p38"/>
              <p:cNvSpPr/>
              <p:nvPr/>
            </p:nvSpPr>
            <p:spPr>
              <a:xfrm>
                <a:off x="4038320" y="2263738"/>
                <a:ext cx="1067186" cy="1067186"/>
              </a:xfrm>
              <a:custGeom>
                <a:avLst/>
                <a:gdLst/>
                <a:ahLst/>
                <a:cxnLst/>
                <a:rect l="l" t="t" r="r" b="b"/>
                <a:pathLst>
                  <a:path w="10979" h="10979" extrusionOk="0">
                    <a:moveTo>
                      <a:pt x="5491" y="1096"/>
                    </a:moveTo>
                    <a:cubicBezTo>
                      <a:pt x="7912" y="1096"/>
                      <a:pt x="9885" y="3067"/>
                      <a:pt x="9885" y="5491"/>
                    </a:cubicBezTo>
                    <a:cubicBezTo>
                      <a:pt x="9885" y="7912"/>
                      <a:pt x="7912" y="9883"/>
                      <a:pt x="5491" y="9883"/>
                    </a:cubicBezTo>
                    <a:cubicBezTo>
                      <a:pt x="3067" y="9883"/>
                      <a:pt x="1098" y="7912"/>
                      <a:pt x="1098" y="5491"/>
                    </a:cubicBezTo>
                    <a:cubicBezTo>
                      <a:pt x="1098" y="3067"/>
                      <a:pt x="3067" y="1096"/>
                      <a:pt x="5491" y="1096"/>
                    </a:cubicBezTo>
                    <a:close/>
                    <a:moveTo>
                      <a:pt x="5491" y="1"/>
                    </a:moveTo>
                    <a:cubicBezTo>
                      <a:pt x="2462" y="1"/>
                      <a:pt x="0" y="2464"/>
                      <a:pt x="0" y="5491"/>
                    </a:cubicBezTo>
                    <a:cubicBezTo>
                      <a:pt x="0" y="8515"/>
                      <a:pt x="2462" y="10979"/>
                      <a:pt x="5491" y="10979"/>
                    </a:cubicBezTo>
                    <a:cubicBezTo>
                      <a:pt x="8517" y="10979"/>
                      <a:pt x="10979" y="8515"/>
                      <a:pt x="10979" y="5491"/>
                    </a:cubicBezTo>
                    <a:cubicBezTo>
                      <a:pt x="10979" y="2464"/>
                      <a:pt x="8517" y="1"/>
                      <a:pt x="5491" y="1"/>
                    </a:cubicBezTo>
                    <a:close/>
                  </a:path>
                </a:pathLst>
              </a:custGeom>
              <a:solidFill>
                <a:srgbClr val="002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1580;p38"/>
            <p:cNvSpPr txBox="1"/>
            <p:nvPr/>
          </p:nvSpPr>
          <p:spPr>
            <a:xfrm>
              <a:off x="4085700" y="2531945"/>
              <a:ext cx="972600" cy="532800"/>
            </a:xfrm>
            <a:prstGeom prst="rect">
              <a:avLst/>
            </a:prstGeom>
            <a:noFill/>
            <a:ln>
              <a:noFill/>
            </a:ln>
          </p:spPr>
          <p:txBody>
            <a:bodyPr spcFirstLastPara="1" wrap="square" lIns="91425" tIns="91425" rIns="91425" bIns="91425" anchor="ctr" anchorCtr="0">
              <a:noAutofit/>
            </a:bodyPr>
            <a:lstStyle/>
            <a:p>
              <a:pPr lvl="0" algn="ctr">
                <a:buSzPts val="1100"/>
              </a:pPr>
              <a:r>
                <a:rPr lang="en-US" b="1" dirty="0">
                  <a:latin typeface="Fira Sans Extra Condensed"/>
                  <a:ea typeface="Fira Sans Extra Condensed"/>
                  <a:cs typeface="Fira Sans Extra Condensed"/>
                  <a:sym typeface="Fira Sans Extra Condensed"/>
                </a:rPr>
                <a:t>voice recognition</a:t>
              </a:r>
              <a:endParaRPr b="1" dirty="0">
                <a:solidFill>
                  <a:srgbClr val="000000"/>
                </a:solidFill>
                <a:latin typeface="Fira Sans Extra Condensed"/>
                <a:ea typeface="Fira Sans Extra Condensed"/>
                <a:cs typeface="Fira Sans Extra Condensed"/>
                <a:sym typeface="Fira Sans Extra Condensed"/>
              </a:endParaRPr>
            </a:p>
          </p:txBody>
        </p:sp>
      </p:grpSp>
      <p:pic>
        <p:nvPicPr>
          <p:cNvPr id="243" name="Picture 242" descr="Logo&#10;&#10;Description automatically generated">
            <a:extLst>
              <a:ext uri="{FF2B5EF4-FFF2-40B4-BE49-F238E27FC236}">
                <a16:creationId xmlns:a16="http://schemas.microsoft.com/office/drawing/2014/main" id="{690715EE-E49D-4E9B-8E01-148078AD7067}"/>
              </a:ext>
            </a:extLst>
          </p:cNvPr>
          <p:cNvPicPr>
            <a:picLocks noChangeAspect="1"/>
          </p:cNvPicPr>
          <p:nvPr/>
        </p:nvPicPr>
        <p:blipFill>
          <a:blip r:embed="rId3"/>
          <a:stretch>
            <a:fillRect/>
          </a:stretch>
        </p:blipFill>
        <p:spPr>
          <a:xfrm>
            <a:off x="175187" y="200572"/>
            <a:ext cx="844336" cy="1075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88626"/>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solidFill>
                  <a:srgbClr val="FF0000"/>
                </a:solidFill>
              </a:rPr>
              <a:t>Kết</a:t>
            </a:r>
            <a:r>
              <a:rPr lang="en-US" sz="2400" dirty="0">
                <a:solidFill>
                  <a:srgbClr val="FF0000"/>
                </a:solidFill>
              </a:rPr>
              <a:t> </a:t>
            </a:r>
            <a:r>
              <a:rPr lang="en-US" sz="2400" dirty="0" err="1">
                <a:solidFill>
                  <a:srgbClr val="FF0000"/>
                </a:solidFill>
              </a:rPr>
              <a:t>quả</a:t>
            </a:r>
            <a:r>
              <a:rPr lang="en-US" sz="2400" dirty="0">
                <a:solidFill>
                  <a:srgbClr val="FF0000"/>
                </a:solidFill>
              </a:rPr>
              <a:t> </a:t>
            </a:r>
            <a:r>
              <a:rPr lang="en-US" sz="2400" dirty="0" err="1">
                <a:solidFill>
                  <a:srgbClr val="FF0000"/>
                </a:solidFill>
              </a:rPr>
              <a:t>thực</a:t>
            </a:r>
            <a:r>
              <a:rPr lang="en-US" sz="2400" dirty="0">
                <a:solidFill>
                  <a:srgbClr val="FF0000"/>
                </a:solidFill>
              </a:rPr>
              <a:t> </a:t>
            </a:r>
            <a:r>
              <a:rPr lang="en-US" sz="2400" dirty="0" err="1">
                <a:solidFill>
                  <a:srgbClr val="FF0000"/>
                </a:solidFill>
              </a:rPr>
              <a:t>nghiệm</a:t>
            </a:r>
            <a:r>
              <a:rPr lang="en-US" sz="2400" dirty="0">
                <a:solidFill>
                  <a:srgbClr val="FF0000"/>
                </a:solidFill>
              </a:rPr>
              <a:t> </a:t>
            </a:r>
            <a:r>
              <a:rPr lang="en-US" sz="2400" dirty="0" err="1">
                <a:solidFill>
                  <a:srgbClr val="FF0000"/>
                </a:solidFill>
              </a:rPr>
              <a:t>của</a:t>
            </a:r>
            <a:r>
              <a:rPr lang="en-US" sz="2400" dirty="0">
                <a:solidFill>
                  <a:srgbClr val="FF0000"/>
                </a:solidFill>
              </a:rPr>
              <a:t> </a:t>
            </a:r>
            <a:r>
              <a:rPr lang="en-US" sz="2400" dirty="0" err="1">
                <a:solidFill>
                  <a:srgbClr val="FF0000"/>
                </a:solidFill>
              </a:rPr>
              <a:t>hệ</a:t>
            </a:r>
            <a:r>
              <a:rPr lang="en-US" sz="2400" dirty="0">
                <a:solidFill>
                  <a:srgbClr val="FF0000"/>
                </a:solidFill>
              </a:rPr>
              <a:t> </a:t>
            </a:r>
            <a:r>
              <a:rPr lang="en-US" sz="2400" dirty="0" err="1">
                <a:solidFill>
                  <a:srgbClr val="FF0000"/>
                </a:solidFill>
              </a:rPr>
              <a:t>thống</a:t>
            </a:r>
            <a:r>
              <a:rPr lang="en-US" sz="2400" dirty="0">
                <a:solidFill>
                  <a:srgbClr val="FF0000"/>
                </a:solidFill>
              </a:rPr>
              <a:t> </a:t>
            </a:r>
            <a:r>
              <a:rPr lang="en-US" sz="2400" dirty="0" err="1">
                <a:solidFill>
                  <a:srgbClr val="FF0000"/>
                </a:solidFill>
              </a:rPr>
              <a:t>hiện</a:t>
            </a:r>
            <a:r>
              <a:rPr lang="en-US" sz="2400" dirty="0">
                <a:solidFill>
                  <a:srgbClr val="FF0000"/>
                </a:solidFill>
              </a:rPr>
              <a:t> </a:t>
            </a:r>
            <a:r>
              <a:rPr lang="en-US" sz="2400" dirty="0" err="1">
                <a:solidFill>
                  <a:srgbClr val="FF0000"/>
                </a:solidFill>
              </a:rPr>
              <a:t>tại</a:t>
            </a:r>
            <a:endParaRPr sz="2400" dirty="0">
              <a:solidFill>
                <a:srgbClr val="FF0000"/>
              </a:solidFill>
            </a:endParaRPr>
          </a:p>
        </p:txBody>
      </p:sp>
      <p:graphicFrame>
        <p:nvGraphicFramePr>
          <p:cNvPr id="4" name="Google Shape;1648;p40"/>
          <p:cNvGraphicFramePr/>
          <p:nvPr>
            <p:extLst>
              <p:ext uri="{D42A27DB-BD31-4B8C-83A1-F6EECF244321}">
                <p14:modId xmlns:p14="http://schemas.microsoft.com/office/powerpoint/2010/main" val="4260144977"/>
              </p:ext>
            </p:extLst>
          </p:nvPr>
        </p:nvGraphicFramePr>
        <p:xfrm>
          <a:off x="274320" y="761326"/>
          <a:ext cx="8595360" cy="3879785"/>
        </p:xfrm>
        <a:graphic>
          <a:graphicData uri="http://schemas.openxmlformats.org/drawingml/2006/table">
            <a:tbl>
              <a:tblPr>
                <a:noFill/>
                <a:tableStyleId>{96EE3B30-C5A6-4BEF-B34F-42A90DE5210A}</a:tableStyleId>
              </a:tblPr>
              <a:tblGrid>
                <a:gridCol w="1650145">
                  <a:extLst>
                    <a:ext uri="{9D8B030D-6E8A-4147-A177-3AD203B41FA5}">
                      <a16:colId xmlns:a16="http://schemas.microsoft.com/office/drawing/2014/main" val="20000"/>
                    </a:ext>
                  </a:extLst>
                </a:gridCol>
                <a:gridCol w="4066843">
                  <a:extLst>
                    <a:ext uri="{9D8B030D-6E8A-4147-A177-3AD203B41FA5}">
                      <a16:colId xmlns:a16="http://schemas.microsoft.com/office/drawing/2014/main" val="20001"/>
                    </a:ext>
                  </a:extLst>
                </a:gridCol>
                <a:gridCol w="2878372">
                  <a:extLst>
                    <a:ext uri="{9D8B030D-6E8A-4147-A177-3AD203B41FA5}">
                      <a16:colId xmlns:a16="http://schemas.microsoft.com/office/drawing/2014/main" val="769369276"/>
                    </a:ext>
                  </a:extLst>
                </a:gridCol>
              </a:tblGrid>
              <a:tr h="650053">
                <a:tc>
                  <a:txBody>
                    <a:bodyPr/>
                    <a:lstStyle/>
                    <a:p>
                      <a:pPr marL="0" lvl="0" indent="0" algn="ctr" rtl="0">
                        <a:spcBef>
                          <a:spcPts val="0"/>
                        </a:spcBef>
                        <a:spcAft>
                          <a:spcPts val="0"/>
                        </a:spcAft>
                        <a:buNone/>
                      </a:pPr>
                      <a:r>
                        <a:rPr lang="en-US" sz="1800" b="1" dirty="0" err="1">
                          <a:solidFill>
                            <a:schemeClr val="lt1"/>
                          </a:solidFill>
                          <a:latin typeface="Fira Sans Extra Condensed"/>
                          <a:ea typeface="Fira Sans Extra Condensed"/>
                          <a:cs typeface="Fira Sans Extra Condensed"/>
                          <a:sym typeface="Fira Sans Extra Condensed"/>
                        </a:rPr>
                        <a:t>Thành</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phần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Fira Sans Extra Condensed"/>
                          <a:ea typeface="Roboto"/>
                          <a:cs typeface="Roboto"/>
                          <a:sym typeface="Fira Sans Extra Condensed"/>
                        </a:rPr>
                        <a:t>Trạng</a:t>
                      </a:r>
                      <a:r>
                        <a:rPr lang="en" sz="1800" b="1" baseline="0" dirty="0">
                          <a:solidFill>
                            <a:schemeClr val="lt1"/>
                          </a:solidFill>
                          <a:latin typeface="Fira Sans Extra Condensed"/>
                          <a:ea typeface="Roboto"/>
                          <a:cs typeface="Roboto"/>
                          <a:sym typeface="Fira Sans Extra Condensed"/>
                        </a:rPr>
                        <a:t> thái hiện tại</a:t>
                      </a:r>
                      <a:endParaRPr sz="1200" dirty="0">
                        <a:solidFill>
                          <a:schemeClr val="lt1"/>
                        </a:solidFill>
                        <a:latin typeface="Roboto"/>
                        <a:ea typeface="Roboto"/>
                        <a:cs typeface="Roboto"/>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dk1"/>
                        </a:buClr>
                        <a:buSzPts val="1100"/>
                        <a:buFont typeface="Arial"/>
                        <a:buNone/>
                      </a:pPr>
                      <a:r>
                        <a:rPr lang="en-US" sz="1800" b="1" i="0" u="none" strike="noStrike" cap="none" baseline="0" dirty="0" err="1">
                          <a:solidFill>
                            <a:schemeClr val="lt1"/>
                          </a:solidFill>
                          <a:latin typeface="Fira Sans Extra Condensed"/>
                          <a:ea typeface="Roboto"/>
                          <a:cs typeface="Roboto"/>
                          <a:sym typeface="Arial"/>
                        </a:rPr>
                        <a:t>Hướng</a:t>
                      </a:r>
                      <a:r>
                        <a:rPr lang="en-US" sz="1800" b="1" i="0" u="none" strike="noStrike" cap="none" baseline="0" dirty="0">
                          <a:solidFill>
                            <a:schemeClr val="lt1"/>
                          </a:solidFill>
                          <a:latin typeface="Fira Sans Extra Condensed"/>
                          <a:ea typeface="Roboto"/>
                          <a:cs typeface="Roboto"/>
                          <a:sym typeface="Arial"/>
                        </a:rPr>
                        <a:t> </a:t>
                      </a:r>
                      <a:r>
                        <a:rPr lang="en-US" sz="1800" b="1" i="0" u="none" strike="noStrike" cap="none" baseline="0" dirty="0" err="1">
                          <a:solidFill>
                            <a:schemeClr val="lt1"/>
                          </a:solidFill>
                          <a:latin typeface="Fira Sans Extra Condensed"/>
                          <a:ea typeface="Roboto"/>
                          <a:cs typeface="Roboto"/>
                          <a:sym typeface="Arial"/>
                        </a:rPr>
                        <a:t>hoàn</a:t>
                      </a:r>
                      <a:r>
                        <a:rPr lang="en-US" sz="1800" b="1" i="0" u="none" strike="noStrike" cap="none" baseline="0" dirty="0">
                          <a:solidFill>
                            <a:schemeClr val="lt1"/>
                          </a:solidFill>
                          <a:latin typeface="Fira Sans Extra Condensed"/>
                          <a:ea typeface="Roboto"/>
                          <a:cs typeface="Roboto"/>
                          <a:sym typeface="Arial"/>
                        </a:rPr>
                        <a:t> </a:t>
                      </a:r>
                      <a:r>
                        <a:rPr lang="en-US" sz="1800" b="1" i="0" u="none" strike="noStrike" cap="none" baseline="0" dirty="0" err="1">
                          <a:solidFill>
                            <a:schemeClr val="lt1"/>
                          </a:solidFill>
                          <a:latin typeface="Fira Sans Extra Condensed"/>
                          <a:ea typeface="Roboto"/>
                          <a:cs typeface="Roboto"/>
                          <a:sym typeface="Arial"/>
                        </a:rPr>
                        <a:t>thiện</a:t>
                      </a:r>
                      <a:endParaRPr sz="1800" b="1" i="0" u="none" strike="noStrike" cap="none" baseline="0" dirty="0">
                        <a:solidFill>
                          <a:schemeClr val="lt1"/>
                        </a:solidFill>
                        <a:latin typeface="Fira Sans Extra Condensed"/>
                        <a:ea typeface="Roboto"/>
                        <a:cs typeface="Roboto"/>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746216">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ESP32</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0" i="0" u="none" strike="noStrike" cap="none" dirty="0">
                          <a:solidFill>
                            <a:schemeClr val="lt1"/>
                          </a:solidFill>
                          <a:latin typeface="Fira Sans Extra Condensed"/>
                          <a:ea typeface="Fira Sans Extra Condensed"/>
                          <a:cs typeface="Fira Sans Extra Condensed"/>
                          <a:sym typeface="Arial"/>
                        </a:rPr>
                        <a:t>Thu </a:t>
                      </a:r>
                      <a:r>
                        <a:rPr lang="en-US" sz="1800" b="0" i="0" u="none" strike="noStrike" cap="none" dirty="0" err="1">
                          <a:solidFill>
                            <a:schemeClr val="lt1"/>
                          </a:solidFill>
                          <a:latin typeface="Fira Sans Extra Condensed"/>
                          <a:ea typeface="Fira Sans Extra Condensed"/>
                          <a:cs typeface="Fira Sans Extra Condensed"/>
                          <a:sym typeface="Arial"/>
                        </a:rPr>
                        <a:t>được</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âm</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thanh</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nhúng</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được</a:t>
                      </a:r>
                      <a:r>
                        <a:rPr lang="en-US" sz="1800" b="0" i="0" u="none" strike="noStrike" cap="none" dirty="0">
                          <a:solidFill>
                            <a:schemeClr val="lt1"/>
                          </a:solidFill>
                          <a:latin typeface="Fira Sans Extra Condensed"/>
                          <a:ea typeface="Fira Sans Extra Condensed"/>
                          <a:cs typeface="Fira Sans Extra Condensed"/>
                          <a:sym typeface="Arial"/>
                        </a:rPr>
                        <a:t> model, </a:t>
                      </a:r>
                      <a:r>
                        <a:rPr lang="en-US" sz="1800" b="0" i="0" u="none" strike="noStrike" cap="none" dirty="0" err="1">
                          <a:solidFill>
                            <a:schemeClr val="lt1"/>
                          </a:solidFill>
                          <a:latin typeface="Fira Sans Extra Condensed"/>
                          <a:ea typeface="Fira Sans Extra Condensed"/>
                          <a:cs typeface="Fira Sans Extra Condensed"/>
                          <a:sym typeface="Arial"/>
                        </a:rPr>
                        <a:t>gửi</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và</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nhận</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dữ</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liệu</a:t>
                      </a:r>
                      <a:r>
                        <a:rPr lang="en-US" sz="1800" b="0" i="0" u="none" strike="noStrike" cap="none" dirty="0">
                          <a:solidFill>
                            <a:schemeClr val="lt1"/>
                          </a:solidFill>
                          <a:latin typeface="Fira Sans Extra Condensed"/>
                          <a:ea typeface="Fira Sans Extra Condensed"/>
                          <a:cs typeface="Fira Sans Extra Condensed"/>
                          <a:sym typeface="Arial"/>
                        </a:rPr>
                        <a:t> </a:t>
                      </a:r>
                      <a:r>
                        <a:rPr lang="en-US" sz="1800" b="0" i="0" u="none" strike="noStrike" cap="none" dirty="0" err="1">
                          <a:solidFill>
                            <a:schemeClr val="lt1"/>
                          </a:solidFill>
                          <a:latin typeface="Fira Sans Extra Condensed"/>
                          <a:ea typeface="Fira Sans Extra Condensed"/>
                          <a:cs typeface="Fira Sans Extra Condensed"/>
                          <a:sym typeface="Arial"/>
                        </a:rPr>
                        <a:t>thông</a:t>
                      </a:r>
                      <a:r>
                        <a:rPr lang="en-US" sz="1800" b="0" i="0" u="none" strike="noStrike" cap="none" dirty="0">
                          <a:solidFill>
                            <a:schemeClr val="lt1"/>
                          </a:solidFill>
                          <a:latin typeface="Fira Sans Extra Condensed"/>
                          <a:ea typeface="Fira Sans Extra Condensed"/>
                          <a:cs typeface="Fira Sans Extra Condensed"/>
                          <a:sym typeface="Arial"/>
                        </a:rPr>
                        <a:t> qua </a:t>
                      </a:r>
                      <a:r>
                        <a:rPr lang="en-US" sz="1800" b="0" i="0" u="none" strike="noStrike" cap="none" dirty="0" err="1">
                          <a:solidFill>
                            <a:schemeClr val="lt1"/>
                          </a:solidFill>
                          <a:latin typeface="Fira Sans Extra Condensed"/>
                          <a:ea typeface="Fira Sans Extra Condensed"/>
                          <a:cs typeface="Fira Sans Extra Condensed"/>
                          <a:sym typeface="Arial"/>
                        </a:rPr>
                        <a:t>websocket</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Tích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hợp</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chức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năng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trích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xuất</a:t>
                      </a:r>
                      <a:r>
                        <a:rPr lang="en-US" sz="1800" b="0" i="0" u="none" strike="noStrike" cap="none" dirty="0">
                          <a:solidFill>
                            <a:schemeClr val="lt1"/>
                          </a:solidFill>
                          <a:latin typeface="Fira Sans Extra Condensed"/>
                          <a:ea typeface="Fira Sans Extra Condensed"/>
                          <a:cs typeface="Fira Sans Extra Condensed"/>
                          <a:sym typeface="Roboto"/>
                        </a:rPr>
                        <a:t> vector </a:t>
                      </a:r>
                      <a:r>
                        <a:rPr lang="en-US" sz="1800" b="0" i="0" u="none" strike="noStrike" cap="none" dirty="0" err="1">
                          <a:solidFill>
                            <a:schemeClr val="lt1"/>
                          </a:solidFill>
                          <a:latin typeface="Fira Sans Extra Condensed"/>
                          <a:ea typeface="Fira Sans Extra Condensed"/>
                          <a:cs typeface="Fira Sans Extra Condensed"/>
                          <a:sym typeface="Roboto"/>
                        </a:rPr>
                        <a:t>đặc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trưng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của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âm</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thanh</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746216">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Nodejs </a:t>
                      </a:r>
                      <a:r>
                        <a:rPr lang="en-US" sz="1800" b="1" dirty="0" err="1">
                          <a:solidFill>
                            <a:schemeClr val="lt1"/>
                          </a:solidFill>
                          <a:latin typeface="Fira Sans Extra Condensed"/>
                          <a:ea typeface="Fira Sans Extra Condensed"/>
                          <a:cs typeface="Fira Sans Extra Condensed"/>
                          <a:sym typeface="Fira Sans Extra Condensed"/>
                        </a:rPr>
                        <a:t>và</a:t>
                      </a:r>
                      <a:r>
                        <a:rPr lang="en-US" sz="1800" b="1" dirty="0">
                          <a:solidFill>
                            <a:schemeClr val="lt1"/>
                          </a:solidFill>
                          <a:latin typeface="Fira Sans Extra Condensed"/>
                          <a:ea typeface="Fira Sans Extra Condensed"/>
                          <a:cs typeface="Fira Sans Extra Condensed"/>
                          <a:sym typeface="Fira Sans Extra Condensed"/>
                        </a:rPr>
                        <a:t> Python server</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Hoạt</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động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ổn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định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đúng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theo</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chức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năng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dự</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kiên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của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từng</a:t>
                      </a:r>
                      <a:r>
                        <a:rPr lang="en-US" sz="1800" b="0" i="0" u="none" strike="noStrike" cap="none" dirty="0">
                          <a:solidFill>
                            <a:schemeClr val="lt1"/>
                          </a:solidFill>
                          <a:latin typeface="Fira Sans Extra Condensed"/>
                          <a:ea typeface="Fira Sans Extra Condensed"/>
                          <a:cs typeface="Fira Sans Extra Condensed"/>
                          <a:sym typeface="Roboto"/>
                        </a:rPr>
                        <a:t> server</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Thống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nhất</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thành</a:t>
                      </a:r>
                      <a:r>
                        <a:rPr lang="en-US" sz="1800" b="0" i="0" u="none" strike="noStrike" cap="none" dirty="0">
                          <a:solidFill>
                            <a:schemeClr val="lt1"/>
                          </a:solidFill>
                          <a:latin typeface="Fira Sans Extra Condensed"/>
                          <a:ea typeface="Fira Sans Extra Condensed"/>
                          <a:cs typeface="Fira Sans Extra Condensed"/>
                          <a:sym typeface="Roboto"/>
                        </a:rPr>
                        <a:t> 1 server</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50053">
                <a:tc>
                  <a:txBody>
                    <a:bodyPr/>
                    <a:lstStyle/>
                    <a:p>
                      <a:pPr marL="0" lvl="0" indent="0" algn="ctr" rtl="0">
                        <a:spcBef>
                          <a:spcPts val="0"/>
                        </a:spcBef>
                        <a:spcAft>
                          <a:spcPts val="0"/>
                        </a:spcAft>
                        <a:buNone/>
                      </a:pPr>
                      <a:r>
                        <a:rPr lang="en-US" sz="1800" b="1" dirty="0" err="1">
                          <a:solidFill>
                            <a:schemeClr val="lt1"/>
                          </a:solidFill>
                          <a:latin typeface="Fira Sans Extra Condensed"/>
                          <a:ea typeface="Fira Sans Extra Condensed"/>
                          <a:cs typeface="Fira Sans Extra Condensed"/>
                          <a:sym typeface="Fira Sans Extra Condensed"/>
                        </a:rPr>
                        <a:t>Xử</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lý</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đặc</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trưng</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Trích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xuất</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được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đặc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trưng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của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âm</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thanh</a:t>
                      </a:r>
                      <a:r>
                        <a:rPr lang="en-US" sz="1800" b="0" i="0" u="none" strike="noStrike" cap="none" dirty="0">
                          <a:solidFill>
                            <a:schemeClr val="lt1"/>
                          </a:solidFill>
                          <a:latin typeface="Fira Sans Extra Condensed"/>
                          <a:ea typeface="Fira Sans Extra Condensed"/>
                          <a:cs typeface="Fira Sans Extra Condensed"/>
                          <a:sym typeface="Roboto"/>
                        </a:rPr>
                        <a:t> </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Nhúng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chức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năng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trích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xuất</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đặc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trưng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vào</a:t>
                      </a:r>
                      <a:r>
                        <a:rPr lang="en-US" sz="1800" b="0" i="0" u="none" strike="noStrike" cap="none" dirty="0">
                          <a:solidFill>
                            <a:schemeClr val="lt1"/>
                          </a:solidFill>
                          <a:latin typeface="Fira Sans Extra Condensed"/>
                          <a:ea typeface="Fira Sans Extra Condensed"/>
                          <a:cs typeface="Fira Sans Extra Condensed"/>
                          <a:sym typeface="Roboto"/>
                        </a:rPr>
                        <a:t> ESP32</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lgn="ctr">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650053">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Model</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dự</a:t>
                      </a:r>
                      <a:r>
                        <a:rPr lang="en-US" sz="1800" b="1" baseline="0" dirty="0">
                          <a:solidFill>
                            <a:schemeClr val="lt1"/>
                          </a:solidFill>
                          <a:latin typeface="Fira Sans Extra Condensed"/>
                          <a:ea typeface="Fira Sans Extra Condensed"/>
                          <a:cs typeface="Fira Sans Extra Condensed"/>
                          <a:sym typeface="Fira Sans Extra Condensed"/>
                        </a:rPr>
                        <a:t> </a:t>
                      </a:r>
                      <a:r>
                        <a:rPr lang="en-US" sz="1800" b="1" baseline="0" dirty="0" err="1">
                          <a:solidFill>
                            <a:schemeClr val="lt1"/>
                          </a:solidFill>
                          <a:latin typeface="Fira Sans Extra Condensed"/>
                          <a:ea typeface="Fira Sans Extra Condensed"/>
                          <a:cs typeface="Fira Sans Extra Condensed"/>
                          <a:sym typeface="Fira Sans Extra Condensed"/>
                        </a:rPr>
                        <a:t>đoán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Được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huấn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luyện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dựa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trên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đặc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trưng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âm</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thanh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nhưng</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kết</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quả</a:t>
                      </a:r>
                      <a:r>
                        <a:rPr lang="en-US" sz="1800" b="0" i="0" u="none" strike="noStrike" cap="none" dirty="0">
                          <a:solidFill>
                            <a:schemeClr val="lt1"/>
                          </a:solidFill>
                          <a:latin typeface="Fira Sans Extra Condensed"/>
                          <a:ea typeface="Fira Sans Extra Condensed"/>
                          <a:cs typeface="Fira Sans Extra Condensed"/>
                          <a:sym typeface="Roboto"/>
                        </a:rPr>
                        <a:t> classification </a:t>
                      </a:r>
                      <a:r>
                        <a:rPr lang="en-US" sz="1800" b="0" i="0" u="none" strike="noStrike" cap="none" dirty="0" err="1">
                          <a:solidFill>
                            <a:schemeClr val="lt1"/>
                          </a:solidFill>
                          <a:latin typeface="Fira Sans Extra Condensed"/>
                          <a:ea typeface="Fira Sans Extra Condensed"/>
                          <a:cs typeface="Fira Sans Extra Condensed"/>
                          <a:sym typeface="Roboto"/>
                        </a:rPr>
                        <a:t>chưa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chính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xác</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Có</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dấu</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hiệu</a:t>
                      </a:r>
                      <a:r>
                        <a:rPr lang="en-US" sz="1800" b="0" i="0" u="none" strike="noStrike" cap="none" dirty="0">
                          <a:solidFill>
                            <a:schemeClr val="lt1"/>
                          </a:solidFill>
                          <a:latin typeface="Fira Sans Extra Condensed"/>
                          <a:ea typeface="Fira Sans Extra Condensed"/>
                          <a:cs typeface="Fira Sans Extra Condensed"/>
                          <a:sym typeface="Roboto"/>
                        </a:rPr>
                        <a:t> overfitting.</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lgn="ctr">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b="0" i="0" u="none" strike="noStrike" cap="none" dirty="0" err="1">
                          <a:solidFill>
                            <a:schemeClr val="lt1"/>
                          </a:solidFill>
                          <a:latin typeface="Fira Sans Extra Condensed"/>
                          <a:ea typeface="Fira Sans Extra Condensed"/>
                          <a:cs typeface="Fira Sans Extra Condensed"/>
                          <a:sym typeface="Roboto"/>
                        </a:rPr>
                        <a:t>Tối</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ưu</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hóa</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độ</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chính</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xác</a:t>
                      </a:r>
                      <a:r>
                        <a:rPr lang="en-US" sz="1800" b="0" i="0" u="none" strike="noStrike" cap="none" dirty="0">
                          <a:solidFill>
                            <a:schemeClr val="lt1"/>
                          </a:solidFill>
                          <a:latin typeface="Fira Sans Extra Condensed"/>
                          <a:ea typeface="Fira Sans Extra Condensed"/>
                          <a:cs typeface="Fira Sans Extra Condensed"/>
                          <a:sym typeface="Roboto"/>
                        </a:rPr>
                        <a:t> model, </a:t>
                      </a:r>
                      <a:r>
                        <a:rPr lang="en-US" sz="1800" b="0" i="0" u="none" strike="noStrike" cap="none" dirty="0" err="1">
                          <a:solidFill>
                            <a:schemeClr val="lt1"/>
                          </a:solidFill>
                          <a:latin typeface="Fira Sans Extra Condensed"/>
                          <a:ea typeface="Fira Sans Extra Condensed"/>
                          <a:cs typeface="Fira Sans Extra Condensed"/>
                          <a:sym typeface="Roboto"/>
                        </a:rPr>
                        <a:t>cải</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thiện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vấn</a:t>
                      </a:r>
                      <a:r>
                        <a:rPr lang="en-US" sz="1800" b="0" i="0" u="none" strike="noStrike" cap="none" dirty="0">
                          <a:solidFill>
                            <a:schemeClr val="lt1"/>
                          </a:solidFill>
                          <a:latin typeface="Fira Sans Extra Condensed"/>
                          <a:ea typeface="Fira Sans Extra Condensed"/>
                          <a:cs typeface="Fira Sans Extra Condensed"/>
                          <a:sym typeface="Roboto"/>
                        </a:rPr>
                        <a:t> </a:t>
                      </a:r>
                      <a:r>
                        <a:rPr lang="en-US" sz="1800" b="0" i="0" u="none" strike="noStrike" cap="none" dirty="0" err="1">
                          <a:solidFill>
                            <a:schemeClr val="lt1"/>
                          </a:solidFill>
                          <a:latin typeface="Fira Sans Extra Condensed"/>
                          <a:ea typeface="Fira Sans Extra Condensed"/>
                          <a:cs typeface="Fira Sans Extra Condensed"/>
                          <a:sym typeface="Roboto"/>
                        </a:rPr>
                        <a:t>đề</a:t>
                      </a:r>
                      <a:r>
                        <a:rPr lang="en-US" sz="1800" b="0" i="0" u="none" strike="noStrike" cap="none" dirty="0">
                          <a:solidFill>
                            <a:schemeClr val="lt1"/>
                          </a:solidFill>
                          <a:latin typeface="Fira Sans Extra Condensed"/>
                          <a:ea typeface="Fira Sans Extra Condensed"/>
                          <a:cs typeface="Fira Sans Extra Condensed"/>
                          <a:sym typeface="Roboto"/>
                        </a:rPr>
                        <a:t> overfitting.</a:t>
                      </a:r>
                      <a:endParaRPr sz="1800" b="0"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lgn="ctr">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1313098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DD8B0B52-F823-BA94-42D2-3B1273996E1E}"/>
            </a:ext>
          </a:extLst>
        </p:cNvPr>
        <p:cNvGrpSpPr/>
        <p:nvPr/>
      </p:nvGrpSpPr>
      <p:grpSpPr>
        <a:xfrm>
          <a:off x="0" y="0"/>
          <a:ext cx="0" cy="0"/>
          <a:chOff x="0" y="0"/>
          <a:chExt cx="0" cy="0"/>
        </a:xfrm>
      </p:grpSpPr>
      <p:sp>
        <p:nvSpPr>
          <p:cNvPr id="132" name="Google Shape;132;p16">
            <a:extLst>
              <a:ext uri="{FF2B5EF4-FFF2-40B4-BE49-F238E27FC236}">
                <a16:creationId xmlns:a16="http://schemas.microsoft.com/office/drawing/2014/main" id="{5CE56399-4FF0-003E-1364-425575BAC2D5}"/>
              </a:ext>
            </a:extLst>
          </p:cNvPr>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Các </a:t>
            </a:r>
            <a:r>
              <a:rPr lang="en-US" sz="2400" dirty="0" err="1">
                <a:solidFill>
                  <a:srgbClr val="FF0000"/>
                </a:solidFill>
              </a:rPr>
              <a:t>yếu</a:t>
            </a:r>
            <a:r>
              <a:rPr lang="en-US" sz="2400" dirty="0">
                <a:solidFill>
                  <a:srgbClr val="FF0000"/>
                </a:solidFill>
              </a:rPr>
              <a:t> </a:t>
            </a:r>
            <a:r>
              <a:rPr lang="en-US" sz="2400" dirty="0" err="1">
                <a:solidFill>
                  <a:srgbClr val="FF0000"/>
                </a:solidFill>
              </a:rPr>
              <a:t>điểm</a:t>
            </a:r>
            <a:r>
              <a:rPr lang="en-US" sz="2400" dirty="0">
                <a:solidFill>
                  <a:srgbClr val="FF0000"/>
                </a:solidFill>
              </a:rPr>
              <a:t> </a:t>
            </a:r>
            <a:r>
              <a:rPr lang="en-US" sz="2400" dirty="0" err="1">
                <a:solidFill>
                  <a:srgbClr val="FF0000"/>
                </a:solidFill>
              </a:rPr>
              <a:t>của</a:t>
            </a:r>
            <a:r>
              <a:rPr lang="en-US" sz="2400" dirty="0">
                <a:solidFill>
                  <a:srgbClr val="FF0000"/>
                </a:solidFill>
              </a:rPr>
              <a:t> </a:t>
            </a:r>
            <a:r>
              <a:rPr lang="en-US" sz="2400" dirty="0" err="1">
                <a:solidFill>
                  <a:srgbClr val="FF0000"/>
                </a:solidFill>
              </a:rPr>
              <a:t>hệ</a:t>
            </a:r>
            <a:r>
              <a:rPr lang="en-US" sz="2400" dirty="0">
                <a:solidFill>
                  <a:srgbClr val="FF0000"/>
                </a:solidFill>
              </a:rPr>
              <a:t> </a:t>
            </a:r>
            <a:r>
              <a:rPr lang="en-US" sz="2400" dirty="0" err="1">
                <a:solidFill>
                  <a:srgbClr val="FF0000"/>
                </a:solidFill>
              </a:rPr>
              <a:t>thống</a:t>
            </a:r>
            <a:r>
              <a:rPr lang="en-US" sz="2400" dirty="0">
                <a:solidFill>
                  <a:srgbClr val="FF0000"/>
                </a:solidFill>
              </a:rPr>
              <a:t> </a:t>
            </a:r>
            <a:r>
              <a:rPr lang="en-US" sz="2400" dirty="0" err="1">
                <a:solidFill>
                  <a:srgbClr val="FF0000"/>
                </a:solidFill>
              </a:rPr>
              <a:t>hiện</a:t>
            </a:r>
            <a:r>
              <a:rPr lang="en-US" sz="2400" dirty="0">
                <a:solidFill>
                  <a:srgbClr val="FF0000"/>
                </a:solidFill>
              </a:rPr>
              <a:t> </a:t>
            </a:r>
            <a:r>
              <a:rPr lang="en-US" sz="2400" dirty="0" err="1">
                <a:solidFill>
                  <a:srgbClr val="FF0000"/>
                </a:solidFill>
              </a:rPr>
              <a:t>tại</a:t>
            </a:r>
            <a:r>
              <a:rPr lang="en-US" sz="2400" dirty="0">
                <a:solidFill>
                  <a:srgbClr val="FF0000"/>
                </a:solidFill>
              </a:rPr>
              <a:t> </a:t>
            </a:r>
            <a:r>
              <a:rPr lang="en-US" sz="2400" dirty="0" err="1">
                <a:solidFill>
                  <a:srgbClr val="FF0000"/>
                </a:solidFill>
              </a:rPr>
              <a:t>và</a:t>
            </a:r>
            <a:r>
              <a:rPr lang="en-US" sz="2400" dirty="0">
                <a:solidFill>
                  <a:srgbClr val="FF0000"/>
                </a:solidFill>
              </a:rPr>
              <a:t> </a:t>
            </a:r>
            <a:r>
              <a:rPr lang="en-US" sz="2400" dirty="0" err="1">
                <a:solidFill>
                  <a:srgbClr val="FF0000"/>
                </a:solidFill>
              </a:rPr>
              <a:t>cải</a:t>
            </a:r>
            <a:r>
              <a:rPr lang="en-US" sz="2400" dirty="0">
                <a:solidFill>
                  <a:srgbClr val="FF0000"/>
                </a:solidFill>
              </a:rPr>
              <a:t> </a:t>
            </a:r>
            <a:r>
              <a:rPr lang="en-US" sz="2400" dirty="0" err="1">
                <a:solidFill>
                  <a:srgbClr val="FF0000"/>
                </a:solidFill>
              </a:rPr>
              <a:t>tiến</a:t>
            </a:r>
            <a:r>
              <a:rPr lang="en-US" sz="2400" dirty="0">
                <a:solidFill>
                  <a:srgbClr val="FF0000"/>
                </a:solidFill>
              </a:rPr>
              <a:t> </a:t>
            </a:r>
            <a:r>
              <a:rPr lang="en-US" sz="2400" dirty="0" err="1">
                <a:solidFill>
                  <a:srgbClr val="FF0000"/>
                </a:solidFill>
              </a:rPr>
              <a:t>trong</a:t>
            </a:r>
            <a:r>
              <a:rPr lang="en-US" sz="2400" dirty="0">
                <a:solidFill>
                  <a:srgbClr val="FF0000"/>
                </a:solidFill>
              </a:rPr>
              <a:t> </a:t>
            </a:r>
            <a:r>
              <a:rPr lang="en-US" sz="2400" dirty="0" err="1">
                <a:solidFill>
                  <a:srgbClr val="FF0000"/>
                </a:solidFill>
              </a:rPr>
              <a:t>tương</a:t>
            </a:r>
            <a:r>
              <a:rPr lang="en-US" sz="2400" dirty="0">
                <a:solidFill>
                  <a:srgbClr val="FF0000"/>
                </a:solidFill>
              </a:rPr>
              <a:t> lai</a:t>
            </a:r>
            <a:endParaRPr sz="2400" dirty="0">
              <a:solidFill>
                <a:srgbClr val="FF0000"/>
              </a:solidFill>
            </a:endParaRPr>
          </a:p>
        </p:txBody>
      </p:sp>
      <p:sp>
        <p:nvSpPr>
          <p:cNvPr id="5" name="TextBox 4">
            <a:extLst>
              <a:ext uri="{FF2B5EF4-FFF2-40B4-BE49-F238E27FC236}">
                <a16:creationId xmlns:a16="http://schemas.microsoft.com/office/drawing/2014/main" id="{5885AD1D-A244-BB7D-1723-51D7BC9C1EF6}"/>
              </a:ext>
            </a:extLst>
          </p:cNvPr>
          <p:cNvSpPr txBox="1"/>
          <p:nvPr/>
        </p:nvSpPr>
        <p:spPr>
          <a:xfrm>
            <a:off x="5389808" y="678300"/>
            <a:ext cx="3380705" cy="2462213"/>
          </a:xfrm>
          <a:prstGeom prst="rect">
            <a:avLst/>
          </a:prstGeom>
          <a:noFill/>
        </p:spPr>
        <p:txBody>
          <a:bodyPr wrap="square" rtlCol="0">
            <a:spAutoFit/>
          </a:bodyPr>
          <a:lstStyle/>
          <a:p>
            <a:pPr marL="342900" indent="-342900" algn="just">
              <a:buFont typeface="+mj-lt"/>
              <a:buAutoNum type="arabicPeriod"/>
            </a:pPr>
            <a:r>
              <a:rPr lang="en-VN" dirty="0"/>
              <a:t>Quá trình trích xuất vector đặc trưng từ dữ liệu âm thanh của hệ thống cần 2 server do sự khác nhau về ngôn ngữ lập trình được sử dụng.</a:t>
            </a:r>
          </a:p>
          <a:p>
            <a:pPr marL="342900" indent="-342900" algn="just">
              <a:buFont typeface="+mj-lt"/>
              <a:buAutoNum type="arabicPeriod"/>
            </a:pPr>
            <a:r>
              <a:rPr lang="en-VN" dirty="0"/>
              <a:t>Việc trích xuất vector đặc trưng từ dữ liệu âm thanh có thể tối ưu hóa để thực hiện bên trong ESP32.</a:t>
            </a:r>
          </a:p>
          <a:p>
            <a:pPr marL="342900" indent="-342900" algn="just">
              <a:buFont typeface="+mj-lt"/>
              <a:buAutoNum type="arabicPeriod"/>
            </a:pPr>
            <a:r>
              <a:rPr lang="en-VN" dirty="0"/>
              <a:t>Tập dataset còn nhỏ và thiếu lớp dẫn đến model bị overfitting và nhận diện sai.</a:t>
            </a:r>
          </a:p>
        </p:txBody>
      </p:sp>
      <p:sp>
        <p:nvSpPr>
          <p:cNvPr id="6" name="TextBox 5">
            <a:extLst>
              <a:ext uri="{FF2B5EF4-FFF2-40B4-BE49-F238E27FC236}">
                <a16:creationId xmlns:a16="http://schemas.microsoft.com/office/drawing/2014/main" id="{2E06583F-ED93-DBE9-3791-1237F2AFB231}"/>
              </a:ext>
            </a:extLst>
          </p:cNvPr>
          <p:cNvSpPr txBox="1"/>
          <p:nvPr/>
        </p:nvSpPr>
        <p:spPr>
          <a:xfrm>
            <a:off x="1872535" y="3652905"/>
            <a:ext cx="6273890" cy="1384995"/>
          </a:xfrm>
          <a:prstGeom prst="rect">
            <a:avLst/>
          </a:prstGeom>
          <a:noFill/>
        </p:spPr>
        <p:txBody>
          <a:bodyPr wrap="square" rtlCol="0">
            <a:spAutoFit/>
          </a:bodyPr>
          <a:lstStyle/>
          <a:p>
            <a:pPr algn="just"/>
            <a:r>
              <a:rPr lang="en-VN" b="1" dirty="0"/>
              <a:t>Giai đoạn 1:</a:t>
            </a:r>
          </a:p>
          <a:p>
            <a:pPr marL="285750" indent="-285750" algn="just">
              <a:buFont typeface="Arial" panose="020B0604020202020204" pitchFamily="34" charset="0"/>
              <a:buChar char="•"/>
            </a:pPr>
            <a:r>
              <a:rPr lang="en-VN" dirty="0"/>
              <a:t>Tối ưu 2 server riêng biệt thành 1 server.</a:t>
            </a:r>
          </a:p>
          <a:p>
            <a:pPr marL="285750" indent="-285750" algn="just">
              <a:buFont typeface="Arial" panose="020B0604020202020204" pitchFamily="34" charset="0"/>
              <a:buChar char="•"/>
            </a:pPr>
            <a:r>
              <a:rPr lang="en-VN" dirty="0"/>
              <a:t>Tìm thêm dataset và train model lại.</a:t>
            </a:r>
          </a:p>
          <a:p>
            <a:pPr marL="285750" indent="-285750" algn="just">
              <a:buFont typeface="Arial" panose="020B0604020202020204" pitchFamily="34" charset="0"/>
              <a:buChar char="•"/>
            </a:pPr>
            <a:r>
              <a:rPr lang="en-VN" dirty="0"/>
              <a:t>Tối ưu thời gian và độ trễ khi gữi data từ ESP32 đến server và ngược lại.</a:t>
            </a:r>
          </a:p>
          <a:p>
            <a:pPr algn="just"/>
            <a:r>
              <a:rPr lang="en-VN" b="1" dirty="0"/>
              <a:t>Giai đoạn 2:</a:t>
            </a:r>
          </a:p>
          <a:p>
            <a:pPr marL="285750" indent="-285750" algn="just">
              <a:buFont typeface="Arial" panose="020B0604020202020204" pitchFamily="34" charset="0"/>
              <a:buChar char="•"/>
            </a:pPr>
            <a:r>
              <a:rPr lang="en-VN" dirty="0"/>
              <a:t>Thực hiện trích xuất đặc trưng âm thanh trong ESP32.</a:t>
            </a:r>
          </a:p>
        </p:txBody>
      </p:sp>
      <p:pic>
        <p:nvPicPr>
          <p:cNvPr id="7" name="Picture 4">
            <a:extLst>
              <a:ext uri="{FF2B5EF4-FFF2-40B4-BE49-F238E27FC236}">
                <a16:creationId xmlns:a16="http://schemas.microsoft.com/office/drawing/2014/main" id="{70E594BA-5471-0915-3861-C643DCADE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26454">
            <a:off x="309808" y="3439859"/>
            <a:ext cx="1016000" cy="63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61BDC3-E43F-8C66-9364-8959ECBF5382}"/>
              </a:ext>
            </a:extLst>
          </p:cNvPr>
          <p:cNvSpPr txBox="1"/>
          <p:nvPr/>
        </p:nvSpPr>
        <p:spPr>
          <a:xfrm>
            <a:off x="1872535" y="3314501"/>
            <a:ext cx="2750980" cy="307777"/>
          </a:xfrm>
          <a:prstGeom prst="rect">
            <a:avLst/>
          </a:prstGeom>
          <a:noFill/>
        </p:spPr>
        <p:txBody>
          <a:bodyPr wrap="square" rtlCol="0">
            <a:spAutoFit/>
          </a:bodyPr>
          <a:lstStyle/>
          <a:p>
            <a:pPr algn="ctr"/>
            <a:r>
              <a:rPr lang="en-VN" b="1" dirty="0">
                <a:solidFill>
                  <a:srgbClr val="FF0000"/>
                </a:solidFill>
              </a:rPr>
              <a:t>Cải tiến trong thời gian còn lại</a:t>
            </a:r>
          </a:p>
        </p:txBody>
      </p:sp>
      <p:pic>
        <p:nvPicPr>
          <p:cNvPr id="5122" name="Picture 2">
            <a:extLst>
              <a:ext uri="{FF2B5EF4-FFF2-40B4-BE49-F238E27FC236}">
                <a16:creationId xmlns:a16="http://schemas.microsoft.com/office/drawing/2014/main" id="{8A105B62-F876-64E5-E143-1CE0457E4A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25" y="1705792"/>
            <a:ext cx="5571380" cy="304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07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94087DFF-70C9-20F8-D1E7-3E4F04E6EACA}"/>
            </a:ext>
          </a:extLst>
        </p:cNvPr>
        <p:cNvGrpSpPr/>
        <p:nvPr/>
      </p:nvGrpSpPr>
      <p:grpSpPr>
        <a:xfrm>
          <a:off x="0" y="0"/>
          <a:ext cx="0" cy="0"/>
          <a:chOff x="0" y="0"/>
          <a:chExt cx="0" cy="0"/>
        </a:xfrm>
      </p:grpSpPr>
      <p:sp>
        <p:nvSpPr>
          <p:cNvPr id="132" name="Google Shape;132;p16">
            <a:extLst>
              <a:ext uri="{FF2B5EF4-FFF2-40B4-BE49-F238E27FC236}">
                <a16:creationId xmlns:a16="http://schemas.microsoft.com/office/drawing/2014/main" id="{DEA25210-3228-FBF9-408D-04556B706863}"/>
              </a:ext>
            </a:extLst>
          </p:cNvPr>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Video demo </a:t>
            </a:r>
            <a:r>
              <a:rPr lang="en-US" sz="2400" dirty="0" err="1">
                <a:solidFill>
                  <a:srgbClr val="FF0000"/>
                </a:solidFill>
              </a:rPr>
              <a:t>hệ</a:t>
            </a:r>
            <a:r>
              <a:rPr lang="en-US" sz="2400" dirty="0">
                <a:solidFill>
                  <a:srgbClr val="FF0000"/>
                </a:solidFill>
              </a:rPr>
              <a:t> </a:t>
            </a:r>
            <a:r>
              <a:rPr lang="en-US" sz="2400" dirty="0" err="1">
                <a:solidFill>
                  <a:srgbClr val="FF0000"/>
                </a:solidFill>
              </a:rPr>
              <a:t>thống</a:t>
            </a:r>
            <a:r>
              <a:rPr lang="en-US" sz="2400" dirty="0">
                <a:solidFill>
                  <a:srgbClr val="FF0000"/>
                </a:solidFill>
              </a:rPr>
              <a:t> </a:t>
            </a:r>
            <a:r>
              <a:rPr lang="en-US" sz="2400" dirty="0" err="1">
                <a:solidFill>
                  <a:srgbClr val="FF0000"/>
                </a:solidFill>
              </a:rPr>
              <a:t>hiện</a:t>
            </a:r>
            <a:r>
              <a:rPr lang="en-US" sz="2400" dirty="0">
                <a:solidFill>
                  <a:srgbClr val="FF0000"/>
                </a:solidFill>
              </a:rPr>
              <a:t> </a:t>
            </a:r>
            <a:r>
              <a:rPr lang="en-US" sz="2400" dirty="0" err="1">
                <a:solidFill>
                  <a:srgbClr val="FF0000"/>
                </a:solidFill>
              </a:rPr>
              <a:t>tại</a:t>
            </a:r>
            <a:endParaRPr sz="2400" dirty="0">
              <a:solidFill>
                <a:srgbClr val="FF0000"/>
              </a:solidFill>
            </a:endParaRPr>
          </a:p>
        </p:txBody>
      </p:sp>
      <p:sp>
        <p:nvSpPr>
          <p:cNvPr id="3" name="TextBox 2">
            <a:hlinkClick r:id="rId3"/>
            <a:extLst>
              <a:ext uri="{FF2B5EF4-FFF2-40B4-BE49-F238E27FC236}">
                <a16:creationId xmlns:a16="http://schemas.microsoft.com/office/drawing/2014/main" id="{360C1690-4B0E-F8E6-2A53-25DEC7C010FF}"/>
              </a:ext>
            </a:extLst>
          </p:cNvPr>
          <p:cNvSpPr txBox="1"/>
          <p:nvPr/>
        </p:nvSpPr>
        <p:spPr>
          <a:xfrm>
            <a:off x="3689797" y="4835723"/>
            <a:ext cx="5454204" cy="307777"/>
          </a:xfrm>
          <a:prstGeom prst="rect">
            <a:avLst/>
          </a:prstGeom>
          <a:noFill/>
        </p:spPr>
        <p:txBody>
          <a:bodyPr wrap="square" rtlCol="0">
            <a:spAutoFit/>
          </a:bodyPr>
          <a:lstStyle/>
          <a:p>
            <a:pPr algn="ctr"/>
            <a:r>
              <a:rPr lang="en-VN" dirty="0">
                <a:solidFill>
                  <a:srgbClr val="FF0000"/>
                </a:solidFill>
                <a:latin typeface=""/>
              </a:rPr>
              <a:t>Link YouTube:</a:t>
            </a:r>
          </a:p>
        </p:txBody>
      </p:sp>
    </p:spTree>
    <p:extLst>
      <p:ext uri="{BB962C8B-B14F-4D97-AF65-F5344CB8AC3E}">
        <p14:creationId xmlns:p14="http://schemas.microsoft.com/office/powerpoint/2010/main" val="115509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
          <a:extLst>
            <a:ext uri="{FF2B5EF4-FFF2-40B4-BE49-F238E27FC236}">
              <a16:creationId xmlns:a16="http://schemas.microsoft.com/office/drawing/2014/main" id="{EFADA435-CE85-D026-546E-EDA97B68FF21}"/>
            </a:ext>
          </a:extLst>
        </p:cNvPr>
        <p:cNvGrpSpPr/>
        <p:nvPr/>
      </p:nvGrpSpPr>
      <p:grpSpPr>
        <a:xfrm>
          <a:off x="0" y="0"/>
          <a:ext cx="0" cy="0"/>
          <a:chOff x="0" y="0"/>
          <a:chExt cx="0" cy="0"/>
        </a:xfrm>
      </p:grpSpPr>
      <p:sp>
        <p:nvSpPr>
          <p:cNvPr id="132" name="Google Shape;132;p16">
            <a:extLst>
              <a:ext uri="{FF2B5EF4-FFF2-40B4-BE49-F238E27FC236}">
                <a16:creationId xmlns:a16="http://schemas.microsoft.com/office/drawing/2014/main" id="{348104D6-52BE-D52A-DFFC-BADC9607E203}"/>
              </a:ext>
            </a:extLst>
          </p:cNvPr>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err="1">
                <a:solidFill>
                  <a:srgbClr val="FF0000"/>
                </a:solidFill>
              </a:rPr>
              <a:t>Hệ</a:t>
            </a:r>
            <a:r>
              <a:rPr lang="en-US" sz="2400" dirty="0">
                <a:solidFill>
                  <a:srgbClr val="FF0000"/>
                </a:solidFill>
              </a:rPr>
              <a:t> </a:t>
            </a:r>
            <a:r>
              <a:rPr lang="en-US" sz="2400" dirty="0" err="1">
                <a:solidFill>
                  <a:srgbClr val="FF0000"/>
                </a:solidFill>
              </a:rPr>
              <a:t>thống</a:t>
            </a:r>
            <a:r>
              <a:rPr lang="en-US" sz="2400" dirty="0">
                <a:solidFill>
                  <a:srgbClr val="FF0000"/>
                </a:solidFill>
              </a:rPr>
              <a:t> </a:t>
            </a:r>
            <a:r>
              <a:rPr lang="en-US" sz="2400" dirty="0" err="1">
                <a:solidFill>
                  <a:srgbClr val="FF0000"/>
                </a:solidFill>
              </a:rPr>
              <a:t>cải</a:t>
            </a:r>
            <a:r>
              <a:rPr lang="en-US" sz="2400" dirty="0">
                <a:solidFill>
                  <a:srgbClr val="FF0000"/>
                </a:solidFill>
              </a:rPr>
              <a:t> </a:t>
            </a:r>
            <a:r>
              <a:rPr lang="en-US" sz="2400" dirty="0" err="1">
                <a:solidFill>
                  <a:srgbClr val="FF0000"/>
                </a:solidFill>
              </a:rPr>
              <a:t>tiến</a:t>
            </a:r>
            <a:r>
              <a:rPr lang="en-US" sz="2400" dirty="0">
                <a:solidFill>
                  <a:srgbClr val="FF0000"/>
                </a:solidFill>
              </a:rPr>
              <a:t> </a:t>
            </a:r>
            <a:r>
              <a:rPr lang="en-US" sz="2400" dirty="0" err="1">
                <a:solidFill>
                  <a:srgbClr val="FF0000"/>
                </a:solidFill>
              </a:rPr>
              <a:t>trong</a:t>
            </a:r>
            <a:r>
              <a:rPr lang="en-US" sz="2400" dirty="0">
                <a:solidFill>
                  <a:srgbClr val="FF0000"/>
                </a:solidFill>
              </a:rPr>
              <a:t> </a:t>
            </a:r>
            <a:r>
              <a:rPr lang="en-US" sz="2400" dirty="0" err="1">
                <a:solidFill>
                  <a:srgbClr val="FF0000"/>
                </a:solidFill>
              </a:rPr>
              <a:t>tương</a:t>
            </a:r>
            <a:r>
              <a:rPr lang="en-US" sz="2400" dirty="0">
                <a:solidFill>
                  <a:srgbClr val="FF0000"/>
                </a:solidFill>
              </a:rPr>
              <a:t> lai</a:t>
            </a:r>
            <a:endParaRPr sz="2400" dirty="0">
              <a:solidFill>
                <a:srgbClr val="FF0000"/>
              </a:solidFill>
            </a:endParaRPr>
          </a:p>
        </p:txBody>
      </p:sp>
      <p:pic>
        <p:nvPicPr>
          <p:cNvPr id="10244" name="Picture 4">
            <a:extLst>
              <a:ext uri="{FF2B5EF4-FFF2-40B4-BE49-F238E27FC236}">
                <a16:creationId xmlns:a16="http://schemas.microsoft.com/office/drawing/2014/main" id="{3285E245-BC61-7267-209C-F1FB5DA02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505" y="759664"/>
            <a:ext cx="4483302" cy="386429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BE7CCC0-EFE7-9E14-ED34-E057C9047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7933" y="1390918"/>
            <a:ext cx="4155562" cy="32330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714E35-DF41-1C79-C4D3-41732310CF90}"/>
              </a:ext>
            </a:extLst>
          </p:cNvPr>
          <p:cNvSpPr txBox="1"/>
          <p:nvPr/>
        </p:nvSpPr>
        <p:spPr>
          <a:xfrm>
            <a:off x="1133341" y="4694349"/>
            <a:ext cx="1970467" cy="307777"/>
          </a:xfrm>
          <a:prstGeom prst="rect">
            <a:avLst/>
          </a:prstGeom>
          <a:noFill/>
        </p:spPr>
        <p:txBody>
          <a:bodyPr wrap="square" rtlCol="0">
            <a:spAutoFit/>
          </a:bodyPr>
          <a:lstStyle/>
          <a:p>
            <a:pPr algn="ctr"/>
            <a:r>
              <a:rPr lang="en-VN" b="1" dirty="0">
                <a:solidFill>
                  <a:srgbClr val="FF0000"/>
                </a:solidFill>
                <a:latin typeface=""/>
              </a:rPr>
              <a:t>Giai đoạn 1</a:t>
            </a:r>
          </a:p>
        </p:txBody>
      </p:sp>
      <p:sp>
        <p:nvSpPr>
          <p:cNvPr id="3" name="TextBox 2">
            <a:extLst>
              <a:ext uri="{FF2B5EF4-FFF2-40B4-BE49-F238E27FC236}">
                <a16:creationId xmlns:a16="http://schemas.microsoft.com/office/drawing/2014/main" id="{8F0AD4E1-0C9D-BA20-E944-B01B9F1B537D}"/>
              </a:ext>
            </a:extLst>
          </p:cNvPr>
          <p:cNvSpPr txBox="1"/>
          <p:nvPr/>
        </p:nvSpPr>
        <p:spPr>
          <a:xfrm>
            <a:off x="5940480" y="4623962"/>
            <a:ext cx="1970467" cy="307777"/>
          </a:xfrm>
          <a:prstGeom prst="rect">
            <a:avLst/>
          </a:prstGeom>
          <a:noFill/>
        </p:spPr>
        <p:txBody>
          <a:bodyPr wrap="square" rtlCol="0">
            <a:spAutoFit/>
          </a:bodyPr>
          <a:lstStyle/>
          <a:p>
            <a:pPr algn="ctr"/>
            <a:r>
              <a:rPr lang="en-VN" b="1" dirty="0">
                <a:solidFill>
                  <a:srgbClr val="FF0000"/>
                </a:solidFill>
                <a:latin typeface=""/>
              </a:rPr>
              <a:t>Giai đoạn 2</a:t>
            </a:r>
          </a:p>
        </p:txBody>
      </p:sp>
    </p:spTree>
    <p:extLst>
      <p:ext uri="{BB962C8B-B14F-4D97-AF65-F5344CB8AC3E}">
        <p14:creationId xmlns:p14="http://schemas.microsoft.com/office/powerpoint/2010/main" val="298604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93699"/>
            <a:ext cx="9144000" cy="6096532"/>
          </a:xfrm>
          <a:prstGeom prst="rect">
            <a:avLst/>
          </a:prstGeom>
        </p:spPr>
      </p:pic>
    </p:spTree>
    <p:extLst>
      <p:ext uri="{BB962C8B-B14F-4D97-AF65-F5344CB8AC3E}">
        <p14:creationId xmlns:p14="http://schemas.microsoft.com/office/powerpoint/2010/main" val="10142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40"/>
          <p:cNvSpPr txBox="1">
            <a:spLocks noGrp="1"/>
          </p:cNvSpPr>
          <p:nvPr>
            <p:ph type="title"/>
          </p:nvPr>
        </p:nvSpPr>
        <p:spPr>
          <a:xfrm>
            <a:off x="457200" y="4104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0000"/>
                </a:solidFill>
              </a:rPr>
              <a:t>Phân chia công việc</a:t>
            </a:r>
            <a:endParaRPr sz="2400" dirty="0">
              <a:solidFill>
                <a:srgbClr val="FF0000"/>
              </a:solidFill>
            </a:endParaRPr>
          </a:p>
        </p:txBody>
      </p:sp>
      <p:graphicFrame>
        <p:nvGraphicFramePr>
          <p:cNvPr id="1648" name="Google Shape;1648;p40"/>
          <p:cNvGraphicFramePr/>
          <p:nvPr>
            <p:extLst>
              <p:ext uri="{D42A27DB-BD31-4B8C-83A1-F6EECF244321}">
                <p14:modId xmlns:p14="http://schemas.microsoft.com/office/powerpoint/2010/main" val="894959103"/>
              </p:ext>
            </p:extLst>
          </p:nvPr>
        </p:nvGraphicFramePr>
        <p:xfrm>
          <a:off x="457200" y="1496875"/>
          <a:ext cx="8199120" cy="3280390"/>
        </p:xfrm>
        <a:graphic>
          <a:graphicData uri="http://schemas.openxmlformats.org/drawingml/2006/table">
            <a:tbl>
              <a:tblPr>
                <a:noFill/>
                <a:tableStyleId>{96EE3B30-C5A6-4BEF-B34F-42A90DE5210A}</a:tableStyleId>
              </a:tblPr>
              <a:tblGrid>
                <a:gridCol w="3346704">
                  <a:extLst>
                    <a:ext uri="{9D8B030D-6E8A-4147-A177-3AD203B41FA5}">
                      <a16:colId xmlns:a16="http://schemas.microsoft.com/office/drawing/2014/main" val="20000"/>
                    </a:ext>
                  </a:extLst>
                </a:gridCol>
                <a:gridCol w="4852416">
                  <a:extLst>
                    <a:ext uri="{9D8B030D-6E8A-4147-A177-3AD203B41FA5}">
                      <a16:colId xmlns:a16="http://schemas.microsoft.com/office/drawing/2014/main" val="20001"/>
                    </a:ext>
                  </a:extLst>
                </a:gridCol>
              </a:tblGrid>
              <a:tr h="637225">
                <a:tc>
                  <a:txBody>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Thành</a:t>
                      </a:r>
                      <a:r>
                        <a:rPr lang="en" sz="1800" b="1" baseline="0" dirty="0">
                          <a:solidFill>
                            <a:schemeClr val="lt1"/>
                          </a:solidFill>
                          <a:latin typeface="Fira Sans Extra Condensed"/>
                          <a:ea typeface="Fira Sans Extra Condensed"/>
                          <a:cs typeface="Fira Sans Extra Condensed"/>
                          <a:sym typeface="Fira Sans Extra Condensed"/>
                        </a:rPr>
                        <a:t> viên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6"/>
                    </a:solidFill>
                  </a:tcPr>
                </a:tc>
                <a:tc>
                  <a:txBody>
                    <a:bodyPr/>
                    <a:lstStyle/>
                    <a:p>
                      <a:pPr marL="0" lvl="0" indent="0" algn="ctr" rtl="0">
                        <a:spcBef>
                          <a:spcPts val="0"/>
                        </a:spcBef>
                        <a:spcAft>
                          <a:spcPts val="0"/>
                        </a:spcAft>
                        <a:buClr>
                          <a:schemeClr val="dk1"/>
                        </a:buClr>
                        <a:buSzPts val="1100"/>
                        <a:buFont typeface="Arial"/>
                        <a:buNone/>
                      </a:pPr>
                      <a:r>
                        <a:rPr lang="en" sz="1800" b="1" dirty="0">
                          <a:solidFill>
                            <a:schemeClr val="lt1"/>
                          </a:solidFill>
                          <a:latin typeface="Fira Sans Extra Condensed"/>
                          <a:ea typeface="Roboto"/>
                          <a:cs typeface="Roboto"/>
                          <a:sym typeface="Fira Sans Extra Condensed"/>
                        </a:rPr>
                        <a:t>Công</a:t>
                      </a:r>
                      <a:r>
                        <a:rPr lang="en" sz="1800" b="1" baseline="0" dirty="0">
                          <a:solidFill>
                            <a:schemeClr val="lt1"/>
                          </a:solidFill>
                          <a:latin typeface="Fira Sans Extra Condensed"/>
                          <a:ea typeface="Roboto"/>
                          <a:cs typeface="Roboto"/>
                          <a:sym typeface="Fira Sans Extra Condensed"/>
                        </a:rPr>
                        <a:t> việc</a:t>
                      </a:r>
                      <a:endParaRPr sz="1200" dirty="0">
                        <a:solidFill>
                          <a:schemeClr val="lt1"/>
                        </a:solidFill>
                        <a:latin typeface="Roboto"/>
                        <a:ea typeface="Roboto"/>
                        <a:cs typeface="Roboto"/>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637225">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Nguyễn</a:t>
                      </a:r>
                      <a:r>
                        <a:rPr lang="en-US" sz="1800" b="1" baseline="0" dirty="0">
                          <a:solidFill>
                            <a:schemeClr val="lt1"/>
                          </a:solidFill>
                          <a:latin typeface="Fira Sans Extra Condensed"/>
                          <a:ea typeface="Fira Sans Extra Condensed"/>
                          <a:cs typeface="Fira Sans Extra Condensed"/>
                          <a:sym typeface="Fira Sans Extra Condensed"/>
                        </a:rPr>
                        <a:t> Nhật Minh</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Fira Sans Extra Condensed"/>
                          <a:ea typeface="Fira Sans Extra Condensed"/>
                          <a:cs typeface="Fira Sans Extra Condensed"/>
                          <a:sym typeface="Roboto"/>
                        </a:rPr>
                        <a:t>Tìm</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hiểu</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xây</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dựng</a:t>
                      </a:r>
                      <a:r>
                        <a:rPr lang="en-US" sz="1800" b="1" i="0" u="none" strike="noStrike" cap="none" dirty="0">
                          <a:solidFill>
                            <a:schemeClr val="lt1"/>
                          </a:solidFill>
                          <a:latin typeface="Fira Sans Extra Condensed"/>
                          <a:ea typeface="Fira Sans Extra Condensed"/>
                          <a:cs typeface="Fira Sans Extra Condensed"/>
                          <a:sym typeface="Roboto"/>
                        </a:rPr>
                        <a:t> CNN model, </a:t>
                      </a:r>
                      <a:r>
                        <a:rPr lang="en-US" sz="1800" b="1" i="0" u="none" strike="noStrike" cap="none" dirty="0" err="1">
                          <a:solidFill>
                            <a:schemeClr val="lt1"/>
                          </a:solidFill>
                          <a:latin typeface="Fira Sans Extra Condensed"/>
                          <a:ea typeface="Fira Sans Extra Condensed"/>
                          <a:cs typeface="Fira Sans Extra Condensed"/>
                          <a:sym typeface="Roboto"/>
                        </a:rPr>
                        <a:t>nhúng</a:t>
                      </a:r>
                      <a:r>
                        <a:rPr lang="en-US" sz="1800" b="1" i="0" u="none" strike="noStrike" cap="none" dirty="0">
                          <a:solidFill>
                            <a:schemeClr val="lt1"/>
                          </a:solidFill>
                          <a:latin typeface="Fira Sans Extra Condensed"/>
                          <a:ea typeface="Fira Sans Extra Condensed"/>
                          <a:cs typeface="Fira Sans Extra Condensed"/>
                          <a:sym typeface="Roboto"/>
                        </a:rPr>
                        <a:t> model</a:t>
                      </a:r>
                      <a:endParaRPr sz="1800" b="1"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637225">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Trần</a:t>
                      </a:r>
                      <a:r>
                        <a:rPr lang="en-US" sz="1800" b="1" baseline="0" dirty="0">
                          <a:solidFill>
                            <a:schemeClr val="lt1"/>
                          </a:solidFill>
                          <a:latin typeface="Fira Sans Extra Condensed"/>
                          <a:ea typeface="Fira Sans Extra Condensed"/>
                          <a:cs typeface="Fira Sans Extra Condensed"/>
                          <a:sym typeface="Fira Sans Extra Condensed"/>
                        </a:rPr>
                        <a:t> Vũ Phương Nam</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b="1" i="0" u="none" strike="noStrike" cap="none" dirty="0">
                          <a:solidFill>
                            <a:schemeClr val="lt1"/>
                          </a:solidFill>
                          <a:latin typeface="Fira Sans Extra Condensed"/>
                          <a:ea typeface="Fira Sans Extra Condensed"/>
                          <a:cs typeface="Fira Sans Extra Condensed"/>
                          <a:sym typeface="Roboto"/>
                        </a:rPr>
                        <a:t>Data collecting, </a:t>
                      </a:r>
                      <a:r>
                        <a:rPr lang="en-US" sz="1800" b="1" i="0" u="none" strike="noStrike" cap="none" dirty="0" err="1">
                          <a:solidFill>
                            <a:schemeClr val="lt1"/>
                          </a:solidFill>
                          <a:latin typeface="Fira Sans Extra Condensed"/>
                          <a:ea typeface="Fira Sans Extra Condensed"/>
                          <a:cs typeface="Fira Sans Extra Condensed"/>
                          <a:sym typeface="Roboto"/>
                        </a:rPr>
                        <a:t>tìm</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hiểu</a:t>
                      </a:r>
                      <a:r>
                        <a:rPr lang="en-US" sz="1800" b="1" i="0" u="none" strike="noStrike" cap="none" dirty="0">
                          <a:solidFill>
                            <a:schemeClr val="lt1"/>
                          </a:solidFill>
                          <a:latin typeface="Fira Sans Extra Condensed"/>
                          <a:ea typeface="Fira Sans Extra Condensed"/>
                          <a:cs typeface="Fira Sans Extra Condensed"/>
                          <a:sym typeface="Roboto"/>
                        </a:rPr>
                        <a:t> human speech features, </a:t>
                      </a:r>
                      <a:r>
                        <a:rPr lang="en-US" sz="1800" b="1" i="0" u="none" strike="noStrike" cap="none" dirty="0" err="1">
                          <a:solidFill>
                            <a:schemeClr val="lt1"/>
                          </a:solidFill>
                          <a:latin typeface="Fira Sans Extra Condensed"/>
                          <a:ea typeface="Fira Sans Extra Condensed"/>
                          <a:cs typeface="Fira Sans Extra Condensed"/>
                          <a:sym typeface="Roboto"/>
                        </a:rPr>
                        <a:t>xây</a:t>
                      </a:r>
                      <a:r>
                        <a:rPr lang="en-US" sz="1800" b="1" i="0" u="none" strike="noStrike" cap="none" dirty="0">
                          <a:solidFill>
                            <a:schemeClr val="lt1"/>
                          </a:solidFill>
                          <a:latin typeface="Fira Sans Extra Condensed"/>
                          <a:ea typeface="Fira Sans Extra Condensed"/>
                          <a:cs typeface="Fira Sans Extra Condensed"/>
                          <a:sym typeface="Roboto"/>
                        </a:rPr>
                        <a:t> dung server </a:t>
                      </a:r>
                      <a:r>
                        <a:rPr lang="en-US" sz="1800" b="1" i="0" u="none" strike="noStrike" cap="none" dirty="0" err="1">
                          <a:solidFill>
                            <a:schemeClr val="lt1"/>
                          </a:solidFill>
                          <a:latin typeface="Fira Sans Extra Condensed"/>
                          <a:ea typeface="Fira Sans Extra Condensed"/>
                          <a:cs typeface="Fira Sans Extra Condensed"/>
                          <a:sym typeface="Roboto"/>
                        </a:rPr>
                        <a:t>trích</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xuất</a:t>
                      </a:r>
                      <a:r>
                        <a:rPr lang="en-US" sz="1800" b="1" i="0" u="none" strike="noStrike" cap="none" dirty="0">
                          <a:solidFill>
                            <a:schemeClr val="lt1"/>
                          </a:solidFill>
                          <a:latin typeface="Fira Sans Extra Condensed"/>
                          <a:ea typeface="Fira Sans Extra Condensed"/>
                          <a:cs typeface="Fira Sans Extra Condensed"/>
                          <a:sym typeface="Roboto"/>
                        </a:rPr>
                        <a:t> human speech feature</a:t>
                      </a:r>
                      <a:endParaRPr sz="1800" b="1"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637225">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Nguyễn</a:t>
                      </a:r>
                      <a:r>
                        <a:rPr lang="en-US" sz="1800" b="1" baseline="0" dirty="0">
                          <a:solidFill>
                            <a:schemeClr val="lt1"/>
                          </a:solidFill>
                          <a:latin typeface="Fira Sans Extra Condensed"/>
                          <a:ea typeface="Fira Sans Extra Condensed"/>
                          <a:cs typeface="Fira Sans Extra Condensed"/>
                          <a:sym typeface="Fira Sans Extra Condensed"/>
                        </a:rPr>
                        <a:t> Tấn Lộc</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Fira Sans Extra Condensed"/>
                          <a:ea typeface="Fira Sans Extra Condensed"/>
                          <a:cs typeface="Fira Sans Extra Condensed"/>
                          <a:sym typeface="Roboto"/>
                        </a:rPr>
                        <a:t>Xây</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dựng</a:t>
                      </a:r>
                      <a:r>
                        <a:rPr lang="en-US" sz="1800" b="1" i="0" u="none" strike="noStrike" cap="none" dirty="0">
                          <a:solidFill>
                            <a:schemeClr val="lt1"/>
                          </a:solidFill>
                          <a:latin typeface="Fira Sans Extra Condensed"/>
                          <a:ea typeface="Fira Sans Extra Condensed"/>
                          <a:cs typeface="Fira Sans Extra Condensed"/>
                          <a:sym typeface="Roboto"/>
                        </a:rPr>
                        <a:t> JS server </a:t>
                      </a:r>
                      <a:r>
                        <a:rPr lang="en-US" sz="1800" b="1" i="0" u="none" strike="noStrike" cap="none" dirty="0" err="1">
                          <a:solidFill>
                            <a:schemeClr val="lt1"/>
                          </a:solidFill>
                          <a:latin typeface="Fira Sans Extra Condensed"/>
                          <a:ea typeface="Fira Sans Extra Condensed"/>
                          <a:cs typeface="Fira Sans Extra Condensed"/>
                          <a:sym typeface="Roboto"/>
                        </a:rPr>
                        <a:t>để</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nhận</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xử</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lí</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dữ</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liệu</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viết</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báo</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cáo</a:t>
                      </a:r>
                      <a:endParaRPr sz="1800" b="1"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3"/>
                  </a:ext>
                </a:extLst>
              </a:tr>
              <a:tr h="637225">
                <a:tc>
                  <a:txBody>
                    <a:bodyPr/>
                    <a:lstStyle/>
                    <a:p>
                      <a:pPr marL="0" lvl="0" indent="0" algn="ctr" rtl="0">
                        <a:spcBef>
                          <a:spcPts val="0"/>
                        </a:spcBef>
                        <a:spcAft>
                          <a:spcPts val="0"/>
                        </a:spcAft>
                        <a:buNone/>
                      </a:pPr>
                      <a:r>
                        <a:rPr lang="en-US" sz="1800" b="1" dirty="0">
                          <a:solidFill>
                            <a:schemeClr val="lt1"/>
                          </a:solidFill>
                          <a:latin typeface="Fira Sans Extra Condensed"/>
                          <a:ea typeface="Fira Sans Extra Condensed"/>
                          <a:cs typeface="Fira Sans Extra Condensed"/>
                          <a:sym typeface="Fira Sans Extra Condensed"/>
                        </a:rPr>
                        <a:t>Huỳnh</a:t>
                      </a:r>
                      <a:r>
                        <a:rPr lang="en-US" sz="1800" b="1" baseline="0" dirty="0">
                          <a:solidFill>
                            <a:schemeClr val="lt1"/>
                          </a:solidFill>
                          <a:latin typeface="Fira Sans Extra Condensed"/>
                          <a:ea typeface="Fira Sans Extra Condensed"/>
                          <a:cs typeface="Fira Sans Extra Condensed"/>
                          <a:sym typeface="Fira Sans Extra Condensed"/>
                        </a:rPr>
                        <a:t> Ngọc Tân</a:t>
                      </a:r>
                      <a:endParaRPr sz="1800" b="1" dirty="0">
                        <a:solidFill>
                          <a:schemeClr val="lt1"/>
                        </a:solidFill>
                        <a:latin typeface="Fira Sans Extra Condensed"/>
                        <a:ea typeface="Fira Sans Extra Condensed"/>
                        <a:cs typeface="Fira Sans Extra Condensed"/>
                        <a:sym typeface="Fira Sans Extra Condensed"/>
                      </a:endParaRPr>
                    </a:p>
                  </a:txBody>
                  <a:tcPr marL="91425" marR="91425" marT="91425" marB="91425" anchor="ctr">
                    <a:lnL w="76200"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b="1" i="0" u="none" strike="noStrike" cap="none" dirty="0" err="1">
                          <a:solidFill>
                            <a:schemeClr val="lt1"/>
                          </a:solidFill>
                          <a:latin typeface="Fira Sans Extra Condensed"/>
                          <a:ea typeface="Fira Sans Extra Condensed"/>
                          <a:cs typeface="Fira Sans Extra Condensed"/>
                          <a:sym typeface="Roboto"/>
                        </a:rPr>
                        <a:t>Viết</a:t>
                      </a:r>
                      <a:r>
                        <a:rPr lang="en-US" sz="1800" b="1" i="0" u="none" strike="noStrike" cap="none" dirty="0">
                          <a:solidFill>
                            <a:schemeClr val="lt1"/>
                          </a:solidFill>
                          <a:latin typeface="Fira Sans Extra Condensed"/>
                          <a:ea typeface="Fira Sans Extra Condensed"/>
                          <a:cs typeface="Fira Sans Extra Condensed"/>
                          <a:sym typeface="Roboto"/>
                        </a:rPr>
                        <a:t> ESP32 code </a:t>
                      </a:r>
                      <a:r>
                        <a:rPr lang="en-US" sz="1800" b="1" i="0" u="none" strike="noStrike" cap="none" dirty="0" err="1">
                          <a:solidFill>
                            <a:schemeClr val="lt1"/>
                          </a:solidFill>
                          <a:latin typeface="Fira Sans Extra Condensed"/>
                          <a:ea typeface="Fira Sans Extra Condensed"/>
                          <a:cs typeface="Fira Sans Extra Condensed"/>
                          <a:sym typeface="Roboto"/>
                        </a:rPr>
                        <a:t>gửi</a:t>
                      </a:r>
                      <a:r>
                        <a:rPr lang="en-US" sz="1800" b="1" i="0" u="none" strike="noStrike" cap="none" dirty="0">
                          <a:solidFill>
                            <a:schemeClr val="lt1"/>
                          </a:solidFill>
                          <a:latin typeface="Fira Sans Extra Condensed"/>
                          <a:ea typeface="Fira Sans Extra Condensed"/>
                          <a:cs typeface="Fira Sans Extra Condensed"/>
                          <a:sym typeface="Roboto"/>
                        </a:rPr>
                        <a:t> data </a:t>
                      </a:r>
                      <a:r>
                        <a:rPr lang="en-US" sz="1800" b="1" i="0" u="none" strike="noStrike" cap="none" dirty="0" err="1">
                          <a:solidFill>
                            <a:schemeClr val="lt1"/>
                          </a:solidFill>
                          <a:latin typeface="Fira Sans Extra Condensed"/>
                          <a:ea typeface="Fira Sans Extra Condensed"/>
                          <a:cs typeface="Fira Sans Extra Condensed"/>
                          <a:sym typeface="Roboto"/>
                        </a:rPr>
                        <a:t>lên</a:t>
                      </a:r>
                      <a:r>
                        <a:rPr lang="en-US" sz="1800" b="1" i="0" u="none" strike="noStrike" cap="none" dirty="0">
                          <a:solidFill>
                            <a:schemeClr val="lt1"/>
                          </a:solidFill>
                          <a:latin typeface="Fira Sans Extra Condensed"/>
                          <a:ea typeface="Fira Sans Extra Condensed"/>
                          <a:cs typeface="Fira Sans Extra Condensed"/>
                          <a:sym typeface="Roboto"/>
                        </a:rPr>
                        <a:t> server, </a:t>
                      </a:r>
                      <a:r>
                        <a:rPr lang="en-US" sz="1800" b="1" i="0" u="none" strike="noStrike" cap="none" dirty="0" err="1">
                          <a:solidFill>
                            <a:schemeClr val="lt1"/>
                          </a:solidFill>
                          <a:latin typeface="Fira Sans Extra Condensed"/>
                          <a:ea typeface="Fira Sans Extra Condensed"/>
                          <a:cs typeface="Fira Sans Extra Condensed"/>
                          <a:sym typeface="Roboto"/>
                        </a:rPr>
                        <a:t>và</a:t>
                      </a:r>
                      <a:r>
                        <a:rPr lang="en-US" sz="1800" b="1" i="0" u="none" strike="noStrike" cap="none" dirty="0">
                          <a:solidFill>
                            <a:schemeClr val="lt1"/>
                          </a:solidFill>
                          <a:latin typeface="Fira Sans Extra Condensed"/>
                          <a:ea typeface="Fira Sans Extra Condensed"/>
                          <a:cs typeface="Fira Sans Extra Condensed"/>
                          <a:sym typeface="Roboto"/>
                        </a:rPr>
                        <a:t> </a:t>
                      </a:r>
                      <a:r>
                        <a:rPr lang="en-US" sz="1800" b="1" i="0" u="none" strike="noStrike" cap="none" dirty="0" err="1">
                          <a:solidFill>
                            <a:schemeClr val="lt1"/>
                          </a:solidFill>
                          <a:latin typeface="Fira Sans Extra Condensed"/>
                          <a:ea typeface="Fira Sans Extra Condensed"/>
                          <a:cs typeface="Fira Sans Extra Condensed"/>
                          <a:sym typeface="Roboto"/>
                        </a:rPr>
                        <a:t>nhúng</a:t>
                      </a:r>
                      <a:r>
                        <a:rPr lang="en-US" sz="1800" b="1" i="0" u="none" strike="noStrike" cap="none" dirty="0">
                          <a:solidFill>
                            <a:schemeClr val="lt1"/>
                          </a:solidFill>
                          <a:latin typeface="Fira Sans Extra Condensed"/>
                          <a:ea typeface="Fira Sans Extra Condensed"/>
                          <a:cs typeface="Fira Sans Extra Condensed"/>
                          <a:sym typeface="Roboto"/>
                        </a:rPr>
                        <a:t> model</a:t>
                      </a:r>
                      <a:endParaRPr sz="1800" b="1" i="0" u="none" strike="noStrike" cap="none" dirty="0">
                        <a:solidFill>
                          <a:schemeClr val="lt1"/>
                        </a:solidFill>
                        <a:latin typeface="Fira Sans Extra Condensed"/>
                        <a:ea typeface="Fira Sans Extra Condensed"/>
                        <a:cs typeface="Fira Sans Extra Condensed"/>
                        <a:sym typeface="Roboto"/>
                      </a:endParaRPr>
                    </a:p>
                  </a:txBody>
                  <a:tcPr marL="91425" marR="91425" marT="91425" marB="91425" anchor="ctr">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chemeClr val="accent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5620511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93408"/>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Giới thiệu đề tài</a:t>
            </a:r>
            <a:endParaRPr sz="2400" dirty="0">
              <a:solidFill>
                <a:srgbClr val="FF0000"/>
              </a:solidFill>
            </a:endParaRPr>
          </a:p>
        </p:txBody>
      </p:sp>
      <p:sp>
        <p:nvSpPr>
          <p:cNvPr id="2" name="Text Placeholder 1"/>
          <p:cNvSpPr>
            <a:spLocks noGrp="1"/>
          </p:cNvSpPr>
          <p:nvPr>
            <p:ph type="body" idx="1"/>
          </p:nvPr>
        </p:nvSpPr>
        <p:spPr>
          <a:xfrm>
            <a:off x="457200" y="666108"/>
            <a:ext cx="8229600" cy="4247268"/>
          </a:xfrm>
        </p:spPr>
        <p:txBody>
          <a:bodyPr/>
          <a:lstStyle/>
          <a:p>
            <a:pPr marL="114300" indent="0" algn="just">
              <a:buNone/>
            </a:pPr>
            <a:r>
              <a:rPr lang="en-US" b="1" dirty="0">
                <a:solidFill>
                  <a:schemeClr val="tx1"/>
                </a:solidFill>
              </a:rPr>
              <a:t>1. Lý do chọn đề tài</a:t>
            </a:r>
          </a:p>
          <a:p>
            <a:pPr algn="just">
              <a:buFont typeface="Roboto" panose="020B0604020202020204" charset="0"/>
              <a:buChar char="-"/>
            </a:pPr>
            <a:r>
              <a:rPr lang="en-US" dirty="0">
                <a:solidFill>
                  <a:schemeClr val="tx1"/>
                </a:solidFill>
              </a:rPr>
              <a:t>Đề tài xử lý tiếng nói thực tế, phổ biến.</a:t>
            </a:r>
          </a:p>
          <a:p>
            <a:pPr algn="just">
              <a:buFont typeface="Roboto" panose="020B0604020202020204" charset="0"/>
              <a:buChar char="-"/>
            </a:pPr>
            <a:r>
              <a:rPr lang="en-US" dirty="0">
                <a:solidFill>
                  <a:schemeClr val="tx1"/>
                </a:solidFill>
              </a:rPr>
              <a:t>Kết hợp AI và IoT trong thực tiễn.</a:t>
            </a:r>
          </a:p>
          <a:p>
            <a:pPr algn="just">
              <a:buFont typeface="Roboto" panose="020B0604020202020204" charset="0"/>
              <a:buChar char="-"/>
            </a:pPr>
            <a:r>
              <a:rPr lang="en-US" dirty="0">
                <a:solidFill>
                  <a:schemeClr val="tx1"/>
                </a:solidFill>
              </a:rPr>
              <a:t>Phù hợp với khả năng triển khai trong phạm vi.</a:t>
            </a:r>
          </a:p>
          <a:p>
            <a:pPr marL="114300" indent="0" algn="just">
              <a:buNone/>
            </a:pPr>
            <a:r>
              <a:rPr lang="en-US" b="1" dirty="0">
                <a:solidFill>
                  <a:schemeClr val="tx1"/>
                </a:solidFill>
              </a:rPr>
              <a:t>2. Mục tiêu</a:t>
            </a:r>
          </a:p>
          <a:p>
            <a:pPr algn="just">
              <a:buFont typeface="Roboto" panose="020B0604020202020204" charset="0"/>
              <a:buChar char="-"/>
            </a:pPr>
            <a:r>
              <a:rPr lang="en-US" dirty="0">
                <a:solidFill>
                  <a:schemeClr val="tx1"/>
                </a:solidFill>
              </a:rPr>
              <a:t>Xây dựng hệ thống nhận diện người nói.</a:t>
            </a:r>
          </a:p>
          <a:p>
            <a:pPr algn="just">
              <a:buFont typeface="Roboto" panose="020B0604020202020204" charset="0"/>
              <a:buChar char="-"/>
            </a:pPr>
            <a:r>
              <a:rPr lang="en-US" dirty="0">
                <a:solidFill>
                  <a:schemeClr val="tx1"/>
                </a:solidFill>
              </a:rPr>
              <a:t>Thu âm, xử lý, dự đoán trên ESP32.</a:t>
            </a:r>
          </a:p>
          <a:p>
            <a:pPr algn="just">
              <a:buFont typeface="Roboto" panose="020B0604020202020204" charset="0"/>
              <a:buChar char="-"/>
            </a:pPr>
            <a:r>
              <a:rPr lang="en-US" dirty="0">
                <a:solidFill>
                  <a:schemeClr val="tx1"/>
                </a:solidFill>
              </a:rPr>
              <a:t>Tối ưu tốc độ, kích thước, độ trễ.</a:t>
            </a:r>
          </a:p>
          <a:p>
            <a:pPr marL="114300" indent="0" algn="just">
              <a:buNone/>
            </a:pPr>
            <a:r>
              <a:rPr lang="en-US" b="1" dirty="0">
                <a:solidFill>
                  <a:schemeClr val="tx1"/>
                </a:solidFill>
              </a:rPr>
              <a:t>3. Tầm quan trọng</a:t>
            </a:r>
          </a:p>
          <a:p>
            <a:pPr algn="just">
              <a:buFont typeface="Roboto" panose="020B0604020202020204" charset="0"/>
              <a:buChar char="-"/>
            </a:pPr>
            <a:r>
              <a:rPr lang="en-US" dirty="0">
                <a:solidFill>
                  <a:schemeClr val="tx1"/>
                </a:solidFill>
              </a:rPr>
              <a:t>Ứng dụng rộng rãi trong nhiều lĩnh vực.</a:t>
            </a:r>
          </a:p>
          <a:p>
            <a:pPr algn="just">
              <a:buFont typeface="Roboto" panose="020B0604020202020204" charset="0"/>
              <a:buChar char="-"/>
            </a:pPr>
            <a:r>
              <a:rPr lang="en-US" dirty="0">
                <a:solidFill>
                  <a:schemeClr val="tx1"/>
                </a:solidFill>
              </a:rPr>
              <a:t>Thay thế thiết bị ngoại vi (vân tay, </a:t>
            </a:r>
            <a:r>
              <a:rPr lang="en-US" dirty="0" err="1">
                <a:solidFill>
                  <a:schemeClr val="tx1"/>
                </a:solidFill>
              </a:rPr>
              <a:t>thẻ</a:t>
            </a:r>
            <a:r>
              <a:rPr lang="en-US" dirty="0">
                <a:solidFill>
                  <a:schemeClr val="tx1"/>
                </a:solidFill>
              </a:rPr>
              <a:t> </a:t>
            </a:r>
            <a:r>
              <a:rPr lang="en-US" dirty="0" err="1">
                <a:solidFill>
                  <a:schemeClr val="tx1"/>
                </a:solidFill>
              </a:rPr>
              <a:t>từ</a:t>
            </a:r>
            <a:r>
              <a:rPr lang="en-US" dirty="0">
                <a:solidFill>
                  <a:schemeClr val="tx1"/>
                </a:solidFill>
              </a:rPr>
              <a:t>).</a:t>
            </a:r>
          </a:p>
          <a:p>
            <a:pPr algn="just">
              <a:buFont typeface="Roboto" panose="020B0604020202020204" charset="0"/>
              <a:buChar char="-"/>
            </a:pPr>
            <a:r>
              <a:rPr lang="en-US" dirty="0">
                <a:solidFill>
                  <a:schemeClr val="tx1"/>
                </a:solidFill>
              </a:rPr>
              <a:t>Tối ưu chi phí.</a:t>
            </a:r>
          </a:p>
          <a:p>
            <a:pPr algn="just">
              <a:buFont typeface="Roboto" panose="020B0604020202020204" charset="0"/>
              <a:buChar char="-"/>
            </a:pPr>
            <a:r>
              <a:rPr lang="en-US" dirty="0">
                <a:solidFill>
                  <a:schemeClr val="tx1"/>
                </a:solidFill>
              </a:rPr>
              <a:t>Xử lí tại biên.</a:t>
            </a:r>
          </a:p>
        </p:txBody>
      </p:sp>
      <p:pic>
        <p:nvPicPr>
          <p:cNvPr id="8" name="Picture 7"/>
          <p:cNvPicPr>
            <a:picLocks noChangeAspect="1"/>
          </p:cNvPicPr>
          <p:nvPr/>
        </p:nvPicPr>
        <p:blipFill>
          <a:blip r:embed="rId3"/>
          <a:stretch>
            <a:fillRect/>
          </a:stretch>
        </p:blipFill>
        <p:spPr>
          <a:xfrm>
            <a:off x="6134100" y="2102201"/>
            <a:ext cx="2552700" cy="1430532"/>
          </a:xfrm>
          <a:prstGeom prst="rect">
            <a:avLst/>
          </a:prstGeom>
        </p:spPr>
      </p:pic>
      <p:pic>
        <p:nvPicPr>
          <p:cNvPr id="4100" name="Picture 4" descr="Hà Nội ứng dụng AI, IoT xây dựng hạ tầng số hiện đạ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4100" y="666109"/>
            <a:ext cx="2552700" cy="14360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oT là gì? Vai trò quan trọng của IoT trong cuộc sống hiện n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6698" y="3532733"/>
            <a:ext cx="2127504" cy="15034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anim calcmode="lin" valueType="num">
                                      <p:cBhvr additive="base">
                                        <p:cTn id="23" dur="500" fill="hold"/>
                                        <p:tgtEl>
                                          <p:spTgt spid="4100"/>
                                        </p:tgtEl>
                                        <p:attrNameLst>
                                          <p:attrName>ppt_x</p:attrName>
                                        </p:attrNameLst>
                                      </p:cBhvr>
                                      <p:tavLst>
                                        <p:tav tm="0">
                                          <p:val>
                                            <p:strVal val="#ppt_x"/>
                                          </p:val>
                                        </p:tav>
                                        <p:tav tm="100000">
                                          <p:val>
                                            <p:strVal val="#ppt_x"/>
                                          </p:val>
                                        </p:tav>
                                      </p:tavLst>
                                    </p:anim>
                                    <p:anim calcmode="lin" valueType="num">
                                      <p:cBhvr additive="base">
                                        <p:cTn id="24"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 calcmode="lin" valueType="num">
                                      <p:cBhvr additive="base">
                                        <p:cTn id="2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 calcmode="lin" valueType="num">
                                      <p:cBhvr additive="base">
                                        <p:cTn id="3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 calcmode="lin" valueType="num">
                                      <p:cBhvr additive="base">
                                        <p:cTn id="3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
                                            <p:txEl>
                                              <p:pRg st="7" end="7"/>
                                            </p:txEl>
                                          </p:spTgt>
                                        </p:tgtEl>
                                        <p:attrNameLst>
                                          <p:attrName>style.visibility</p:attrName>
                                        </p:attrNameLst>
                                      </p:cBhvr>
                                      <p:to>
                                        <p:strVal val="visible"/>
                                      </p:to>
                                    </p:set>
                                    <p:anim calcmode="lin" valueType="num">
                                      <p:cBhvr additive="base">
                                        <p:cTn id="4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ppt_x"/>
                                          </p:val>
                                        </p:tav>
                                        <p:tav tm="100000">
                                          <p:val>
                                            <p:strVal val="#ppt_x"/>
                                          </p:val>
                                        </p:tav>
                                      </p:tavLst>
                                    </p:anim>
                                    <p:anim calcmode="lin" valueType="num">
                                      <p:cBhvr additive="base">
                                        <p:cTn id="4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 calcmode="lin" valueType="num">
                                      <p:cBhvr additive="base">
                                        <p:cTn id="5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anim calcmode="lin" valueType="num">
                                      <p:cBhvr additive="base">
                                        <p:cTn id="5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
                                            <p:txEl>
                                              <p:pRg st="11" end="11"/>
                                            </p:txEl>
                                          </p:spTgt>
                                        </p:tgtEl>
                                        <p:attrNameLst>
                                          <p:attrName>style.visibility</p:attrName>
                                        </p:attrNameLst>
                                      </p:cBhvr>
                                      <p:to>
                                        <p:strVal val="visible"/>
                                      </p:to>
                                    </p:set>
                                    <p:anim calcmode="lin" valueType="num">
                                      <p:cBhvr additive="base">
                                        <p:cTn id="6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
                                            <p:txEl>
                                              <p:pRg st="11" end="11"/>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 calcmode="lin" valueType="num">
                                      <p:cBhvr additive="base">
                                        <p:cTn id="67"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2" end="12"/>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102"/>
                                        </p:tgtEl>
                                        <p:attrNameLst>
                                          <p:attrName>style.visibility</p:attrName>
                                        </p:attrNameLst>
                                      </p:cBhvr>
                                      <p:to>
                                        <p:strVal val="visible"/>
                                      </p:to>
                                    </p:set>
                                    <p:anim calcmode="lin" valueType="num">
                                      <p:cBhvr additive="base">
                                        <p:cTn id="71" dur="500" fill="hold"/>
                                        <p:tgtEl>
                                          <p:spTgt spid="4102"/>
                                        </p:tgtEl>
                                        <p:attrNameLst>
                                          <p:attrName>ppt_x</p:attrName>
                                        </p:attrNameLst>
                                      </p:cBhvr>
                                      <p:tavLst>
                                        <p:tav tm="0">
                                          <p:val>
                                            <p:strVal val="#ppt_x"/>
                                          </p:val>
                                        </p:tav>
                                        <p:tav tm="100000">
                                          <p:val>
                                            <p:strVal val="#ppt_x"/>
                                          </p:val>
                                        </p:tav>
                                      </p:tavLst>
                                    </p:anim>
                                    <p:anim calcmode="lin" valueType="num">
                                      <p:cBhvr additive="base">
                                        <p:cTn id="72"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Các nghiên cứu liên quan</a:t>
            </a:r>
            <a:endParaRPr sz="2400" dirty="0">
              <a:solidFill>
                <a:srgbClr val="FF0000"/>
              </a:solidFill>
            </a:endParaRPr>
          </a:p>
        </p:txBody>
      </p:sp>
      <p:sp>
        <p:nvSpPr>
          <p:cNvPr id="2" name="Text Placeholder 1"/>
          <p:cNvSpPr>
            <a:spLocks noGrp="1"/>
          </p:cNvSpPr>
          <p:nvPr>
            <p:ph type="body" idx="1"/>
          </p:nvPr>
        </p:nvSpPr>
        <p:spPr>
          <a:xfrm>
            <a:off x="0" y="861115"/>
            <a:ext cx="4624052" cy="3718152"/>
          </a:xfrm>
        </p:spPr>
        <p:txBody>
          <a:bodyPr/>
          <a:lstStyle/>
          <a:p>
            <a:r>
              <a:rPr lang="vi-VN" b="1" dirty="0">
                <a:solidFill>
                  <a:schemeClr val="tx1"/>
                </a:solidFill>
              </a:rPr>
              <a:t>"</a:t>
            </a:r>
            <a:r>
              <a:rPr lang="en-US" b="1" dirty="0">
                <a:solidFill>
                  <a:schemeClr val="tx1"/>
                </a:solidFill>
              </a:rPr>
              <a:t>Voice-Authentication Model Based on Deep Learning for Cloud Environment”</a:t>
            </a:r>
          </a:p>
          <a:p>
            <a:pPr algn="just">
              <a:spcBef>
                <a:spcPts val="600"/>
              </a:spcBef>
            </a:pPr>
            <a:r>
              <a:rPr lang="vi-VN" b="1" dirty="0">
                <a:solidFill>
                  <a:schemeClr val="tx1"/>
                </a:solidFill>
              </a:rPr>
              <a:t>Tác giả: </a:t>
            </a:r>
            <a:r>
              <a:rPr lang="en-US" dirty="0">
                <a:solidFill>
                  <a:schemeClr val="tx1"/>
                </a:solidFill>
              </a:rPr>
              <a:t>Ethar Abdul Wahhab Hachim, </a:t>
            </a:r>
            <a:r>
              <a:rPr lang="en-US" dirty="0" err="1">
                <a:solidFill>
                  <a:schemeClr val="tx1"/>
                </a:solidFill>
              </a:rPr>
              <a:t>Methaq</a:t>
            </a:r>
            <a:r>
              <a:rPr lang="en-US" dirty="0">
                <a:solidFill>
                  <a:schemeClr val="tx1"/>
                </a:solidFill>
              </a:rPr>
              <a:t> Talib </a:t>
            </a:r>
            <a:r>
              <a:rPr lang="en-US" dirty="0" err="1">
                <a:solidFill>
                  <a:schemeClr val="tx1"/>
                </a:solidFill>
              </a:rPr>
              <a:t>Gaata</a:t>
            </a:r>
            <a:r>
              <a:rPr lang="en-US" dirty="0">
                <a:solidFill>
                  <a:schemeClr val="tx1"/>
                </a:solidFill>
              </a:rPr>
              <a:t>, </a:t>
            </a:r>
            <a:r>
              <a:rPr lang="en-US" dirty="0" err="1">
                <a:solidFill>
                  <a:schemeClr val="tx1"/>
                </a:solidFill>
              </a:rPr>
              <a:t>Thekra</a:t>
            </a:r>
            <a:r>
              <a:rPr lang="en-US" dirty="0">
                <a:solidFill>
                  <a:schemeClr val="tx1"/>
                </a:solidFill>
              </a:rPr>
              <a:t> Abbas</a:t>
            </a:r>
            <a:endParaRPr lang="vi-VN" dirty="0">
              <a:solidFill>
                <a:schemeClr val="tx1"/>
              </a:solidFill>
            </a:endParaRPr>
          </a:p>
          <a:p>
            <a:pPr algn="just">
              <a:spcBef>
                <a:spcPts val="600"/>
              </a:spcBef>
            </a:pPr>
            <a:r>
              <a:rPr lang="vi-VN" dirty="0">
                <a:solidFill>
                  <a:schemeClr val="tx1"/>
                </a:solidFill>
              </a:rPr>
              <a:t>Bài nghiên cứu đề xuất sử dụng các tính năng giọng nói và sử dụng mã hóa 3DES và RC4 để bảo vệ dữ liệu trong quá trình truyền và lưu trữ. để nhận dạng người dùng Mô hình này nhằm mục đích tăng cường tính bảo mật và độ tin cậy của điện toán đám mây</a:t>
            </a:r>
            <a:endParaRPr lang="en-US" dirty="0">
              <a:solidFill>
                <a:schemeClr val="tx1"/>
              </a:solidFill>
            </a:endParaRPr>
          </a:p>
        </p:txBody>
      </p:sp>
      <p:sp>
        <p:nvSpPr>
          <p:cNvPr id="4" name="Text Placeholder 1"/>
          <p:cNvSpPr txBox="1">
            <a:spLocks/>
          </p:cNvSpPr>
          <p:nvPr/>
        </p:nvSpPr>
        <p:spPr>
          <a:xfrm>
            <a:off x="4766369" y="773651"/>
            <a:ext cx="4062747" cy="3718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algn="just">
              <a:spcBef>
                <a:spcPts val="600"/>
              </a:spcBef>
            </a:pPr>
            <a:r>
              <a:rPr lang="vi-VN" b="1" dirty="0">
                <a:solidFill>
                  <a:schemeClr val="tx1"/>
                </a:solidFill>
              </a:rPr>
              <a:t>"On-Device MFCC-CNN Voice Recognition System with ESP-32 and Web-Based Application</a:t>
            </a:r>
            <a:r>
              <a:rPr lang="en-US" b="1" dirty="0">
                <a:solidFill>
                  <a:schemeClr val="tx1"/>
                </a:solidFill>
              </a:rPr>
              <a:t>”</a:t>
            </a:r>
          </a:p>
          <a:p>
            <a:pPr algn="just">
              <a:spcBef>
                <a:spcPts val="600"/>
              </a:spcBef>
            </a:pPr>
            <a:r>
              <a:rPr lang="vi-VN" b="1" dirty="0">
                <a:solidFill>
                  <a:schemeClr val="tx1"/>
                </a:solidFill>
              </a:rPr>
              <a:t>Tác giả: </a:t>
            </a:r>
            <a:r>
              <a:rPr lang="vi-VN" dirty="0">
                <a:solidFill>
                  <a:schemeClr val="tx1"/>
                </a:solidFill>
              </a:rPr>
              <a:t>Muhammad Ichsan Ramadani P; Iqbal Burhanul H; Hasbi N. P. Wisudawan; Suatmi Murnani; Hendra Setiawan</a:t>
            </a:r>
          </a:p>
          <a:p>
            <a:pPr algn="just">
              <a:spcBef>
                <a:spcPts val="600"/>
              </a:spcBef>
            </a:pPr>
            <a:r>
              <a:rPr lang="en-US" dirty="0">
                <a:solidFill>
                  <a:schemeClr val="tx1"/>
                </a:solidFill>
              </a:rPr>
              <a:t>Đ</a:t>
            </a:r>
            <a:r>
              <a:rPr lang="vi-VN" dirty="0">
                <a:solidFill>
                  <a:schemeClr val="tx1"/>
                </a:solidFill>
              </a:rPr>
              <a:t>ề xuất hệ thống nhận diện giọng nói dựa trên mạng CNN và thuật toán MFCC, có hiệu suất tốt khi triển khai trên ESP32. </a:t>
            </a:r>
          </a:p>
          <a:p>
            <a:pPr marL="114300" indent="0" algn="just">
              <a:spcBef>
                <a:spcPts val="600"/>
              </a:spcBef>
              <a:buNone/>
            </a:pPr>
            <a:endParaRPr lang="vi-VN" dirty="0">
              <a:solidFill>
                <a:schemeClr val="tx1"/>
              </a:solidFill>
            </a:endParaRPr>
          </a:p>
        </p:txBody>
      </p:sp>
    </p:spTree>
    <p:extLst>
      <p:ext uri="{BB962C8B-B14F-4D97-AF65-F5344CB8AC3E}">
        <p14:creationId xmlns:p14="http://schemas.microsoft.com/office/powerpoint/2010/main" val="19362670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167425" y="97787"/>
            <a:ext cx="396025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Kiến trúc tổng thể hệ thống</a:t>
            </a:r>
            <a:endParaRPr sz="2400" dirty="0">
              <a:solidFill>
                <a:srgbClr val="FF0000"/>
              </a:solidFill>
            </a:endParaRPr>
          </a:p>
        </p:txBody>
      </p:sp>
      <p:sp>
        <p:nvSpPr>
          <p:cNvPr id="39" name="Text Placeholder 1"/>
          <p:cNvSpPr>
            <a:spLocks noGrp="1"/>
          </p:cNvSpPr>
          <p:nvPr>
            <p:ph type="body" idx="1"/>
          </p:nvPr>
        </p:nvSpPr>
        <p:spPr>
          <a:xfrm>
            <a:off x="5363980" y="2606362"/>
            <a:ext cx="3758497" cy="2095841"/>
          </a:xfrm>
        </p:spPr>
        <p:txBody>
          <a:bodyPr/>
          <a:lstStyle/>
          <a:p>
            <a:pPr marL="114300" indent="0">
              <a:buNone/>
            </a:pPr>
            <a:r>
              <a:rPr lang="en-US" b="1" dirty="0" err="1">
                <a:solidFill>
                  <a:schemeClr val="tx1"/>
                </a:solidFill>
              </a:rPr>
              <a:t>Công</a:t>
            </a:r>
            <a:r>
              <a:rPr lang="en-US" b="1" dirty="0">
                <a:solidFill>
                  <a:schemeClr val="tx1"/>
                </a:solidFill>
              </a:rPr>
              <a:t> </a:t>
            </a:r>
            <a:r>
              <a:rPr lang="en-US" b="1" dirty="0" err="1">
                <a:solidFill>
                  <a:schemeClr val="tx1"/>
                </a:solidFill>
              </a:rPr>
              <a:t>nghệ</a:t>
            </a:r>
            <a:r>
              <a:rPr lang="en-US" b="1" dirty="0">
                <a:solidFill>
                  <a:schemeClr val="tx1"/>
                </a:solidFill>
              </a:rPr>
              <a:t> &amp; </a:t>
            </a:r>
            <a:r>
              <a:rPr lang="en-US" b="1" dirty="0" err="1">
                <a:solidFill>
                  <a:schemeClr val="tx1"/>
                </a:solidFill>
              </a:rPr>
              <a:t>thiết</a:t>
            </a:r>
            <a:r>
              <a:rPr lang="en-US" b="1" dirty="0">
                <a:solidFill>
                  <a:schemeClr val="tx1"/>
                </a:solidFill>
              </a:rPr>
              <a:t> </a:t>
            </a:r>
            <a:r>
              <a:rPr lang="en-US" b="1" dirty="0" err="1">
                <a:solidFill>
                  <a:schemeClr val="tx1"/>
                </a:solidFill>
              </a:rPr>
              <a:t>bị</a:t>
            </a:r>
            <a:r>
              <a:rPr lang="en-US" b="1" dirty="0">
                <a:solidFill>
                  <a:schemeClr val="tx1"/>
                </a:solidFill>
              </a:rPr>
              <a:t> </a:t>
            </a:r>
            <a:r>
              <a:rPr lang="en-US" b="1" dirty="0" err="1">
                <a:solidFill>
                  <a:schemeClr val="tx1"/>
                </a:solidFill>
              </a:rPr>
              <a:t>sử</a:t>
            </a:r>
            <a:r>
              <a:rPr lang="en-US" b="1" dirty="0">
                <a:solidFill>
                  <a:schemeClr val="tx1"/>
                </a:solidFill>
              </a:rPr>
              <a:t> </a:t>
            </a:r>
            <a:r>
              <a:rPr lang="en-US" b="1" dirty="0" err="1">
                <a:solidFill>
                  <a:schemeClr val="tx1"/>
                </a:solidFill>
              </a:rPr>
              <a:t>dụng</a:t>
            </a:r>
            <a:endParaRPr lang="en-US" b="1" dirty="0">
              <a:solidFill>
                <a:schemeClr val="tx1"/>
              </a:solidFill>
            </a:endParaRPr>
          </a:p>
          <a:p>
            <a:pPr>
              <a:buFont typeface="Arial" panose="020B0604020202020204" pitchFamily="34" charset="0"/>
              <a:buChar char="•"/>
            </a:pPr>
            <a:r>
              <a:rPr lang="vi-VN" dirty="0">
                <a:solidFill>
                  <a:schemeClr val="tx1"/>
                </a:solidFill>
              </a:rPr>
              <a:t>I</a:t>
            </a:r>
            <a:r>
              <a:rPr lang="en-US" dirty="0">
                <a:solidFill>
                  <a:schemeClr val="tx1"/>
                </a:solidFill>
              </a:rPr>
              <a:t>NMP441</a:t>
            </a:r>
            <a:r>
              <a:rPr lang="vi-VN" dirty="0">
                <a:solidFill>
                  <a:schemeClr val="tx1"/>
                </a:solidFill>
              </a:rPr>
              <a:t> Microphon</a:t>
            </a:r>
            <a:r>
              <a:rPr lang="en-US" dirty="0">
                <a:solidFill>
                  <a:schemeClr val="tx1"/>
                </a:solidFill>
              </a:rPr>
              <a:t>e</a:t>
            </a:r>
          </a:p>
          <a:p>
            <a:pPr>
              <a:buFont typeface="Arial" panose="020B0604020202020204" pitchFamily="34" charset="0"/>
              <a:buChar char="•"/>
            </a:pPr>
            <a:r>
              <a:rPr lang="vi-VN" dirty="0">
                <a:solidFill>
                  <a:schemeClr val="tx1"/>
                </a:solidFill>
              </a:rPr>
              <a:t>ESP32 Microcontroller</a:t>
            </a:r>
          </a:p>
          <a:p>
            <a:pPr>
              <a:buFont typeface="Arial" panose="020B0604020202020204" pitchFamily="34" charset="0"/>
              <a:buChar char="•"/>
            </a:pPr>
            <a:r>
              <a:rPr lang="vi-VN" dirty="0">
                <a:solidFill>
                  <a:schemeClr val="tx1"/>
                </a:solidFill>
              </a:rPr>
              <a:t>JavaScript WebSocket Server</a:t>
            </a:r>
          </a:p>
          <a:p>
            <a:pPr>
              <a:buFont typeface="Arial" panose="020B0604020202020204" pitchFamily="34" charset="0"/>
              <a:buChar char="•"/>
            </a:pPr>
            <a:r>
              <a:rPr lang="vi-VN" dirty="0">
                <a:solidFill>
                  <a:schemeClr val="tx1"/>
                </a:solidFill>
              </a:rPr>
              <a:t>Python HTTP Server</a:t>
            </a:r>
          </a:p>
          <a:p>
            <a:pPr>
              <a:buFont typeface="Arial" panose="020B0604020202020204" pitchFamily="34" charset="0"/>
              <a:buChar char="•"/>
            </a:pPr>
            <a:r>
              <a:rPr lang="vi-VN" dirty="0">
                <a:solidFill>
                  <a:schemeClr val="tx1"/>
                </a:solidFill>
              </a:rPr>
              <a:t>TensorFlow/Keras library</a:t>
            </a:r>
          </a:p>
          <a:p>
            <a:pPr>
              <a:buFont typeface="Arial" panose="020B0604020202020204" pitchFamily="34" charset="0"/>
              <a:buChar char="•"/>
            </a:pPr>
            <a:r>
              <a:rPr lang="vi-VN" dirty="0">
                <a:solidFill>
                  <a:schemeClr val="tx1"/>
                </a:solidFill>
              </a:rPr>
              <a:t>TensorFlow Lite Micro library</a:t>
            </a:r>
            <a:endParaRPr lang="en-US" dirty="0">
              <a:solidFill>
                <a:schemeClr val="tx1"/>
              </a:solidFill>
            </a:endParaRPr>
          </a:p>
        </p:txBody>
      </p:sp>
      <p:pic>
        <p:nvPicPr>
          <p:cNvPr id="3" name="Picture 4">
            <a:extLst>
              <a:ext uri="{FF2B5EF4-FFF2-40B4-BE49-F238E27FC236}">
                <a16:creationId xmlns:a16="http://schemas.microsoft.com/office/drawing/2014/main" id="{F81BC06B-F6A5-73A4-7FE0-9ECC547120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10" y="1321021"/>
            <a:ext cx="7401421" cy="38224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C052F7-8C36-E850-D950-8DA3A6B1D1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5900" y="11485"/>
            <a:ext cx="2578100" cy="14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3696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animEffect transition="in" filter="fade">
                                      <p:cBhvr>
                                        <p:cTn id="7" dur="500"/>
                                        <p:tgtEl>
                                          <p:spTgt spid="3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xEl>
                                              <p:pRg st="1" end="1"/>
                                            </p:txEl>
                                          </p:spTgt>
                                        </p:tgtEl>
                                        <p:attrNameLst>
                                          <p:attrName>style.visibility</p:attrName>
                                        </p:attrNameLst>
                                      </p:cBhvr>
                                      <p:to>
                                        <p:strVal val="visible"/>
                                      </p:to>
                                    </p:set>
                                    <p:animEffect transition="in" filter="fade">
                                      <p:cBhvr>
                                        <p:cTn id="10" dur="500"/>
                                        <p:tgtEl>
                                          <p:spTgt spid="3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xEl>
                                              <p:pRg st="2" end="2"/>
                                            </p:txEl>
                                          </p:spTgt>
                                        </p:tgtEl>
                                        <p:attrNameLst>
                                          <p:attrName>style.visibility</p:attrName>
                                        </p:attrNameLst>
                                      </p:cBhvr>
                                      <p:to>
                                        <p:strVal val="visible"/>
                                      </p:to>
                                    </p:set>
                                    <p:animEffect transition="in" filter="fade">
                                      <p:cBhvr>
                                        <p:cTn id="13" dur="500"/>
                                        <p:tgtEl>
                                          <p:spTgt spid="3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xEl>
                                              <p:pRg st="3" end="3"/>
                                            </p:txEl>
                                          </p:spTgt>
                                        </p:tgtEl>
                                        <p:attrNameLst>
                                          <p:attrName>style.visibility</p:attrName>
                                        </p:attrNameLst>
                                      </p:cBhvr>
                                      <p:to>
                                        <p:strVal val="visible"/>
                                      </p:to>
                                    </p:set>
                                    <p:animEffect transition="in" filter="fade">
                                      <p:cBhvr>
                                        <p:cTn id="16" dur="500"/>
                                        <p:tgtEl>
                                          <p:spTgt spid="39">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xEl>
                                              <p:pRg st="4" end="4"/>
                                            </p:txEl>
                                          </p:spTgt>
                                        </p:tgtEl>
                                        <p:attrNameLst>
                                          <p:attrName>style.visibility</p:attrName>
                                        </p:attrNameLst>
                                      </p:cBhvr>
                                      <p:to>
                                        <p:strVal val="visible"/>
                                      </p:to>
                                    </p:set>
                                    <p:animEffect transition="in" filter="fade">
                                      <p:cBhvr>
                                        <p:cTn id="21" dur="500"/>
                                        <p:tgtEl>
                                          <p:spTgt spid="39">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xEl>
                                              <p:pRg st="5" end="5"/>
                                            </p:txEl>
                                          </p:spTgt>
                                        </p:tgtEl>
                                        <p:attrNameLst>
                                          <p:attrName>style.visibility</p:attrName>
                                        </p:attrNameLst>
                                      </p:cBhvr>
                                      <p:to>
                                        <p:strVal val="visible"/>
                                      </p:to>
                                    </p:set>
                                    <p:animEffect transition="in" filter="fade">
                                      <p:cBhvr>
                                        <p:cTn id="24" dur="500"/>
                                        <p:tgtEl>
                                          <p:spTgt spid="39">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xEl>
                                              <p:pRg st="6" end="6"/>
                                            </p:txEl>
                                          </p:spTgt>
                                        </p:tgtEl>
                                        <p:attrNameLst>
                                          <p:attrName>style.visibility</p:attrName>
                                        </p:attrNameLst>
                                      </p:cBhvr>
                                      <p:to>
                                        <p:strVal val="visible"/>
                                      </p:to>
                                    </p:set>
                                    <p:animEffect transition="in" filter="fade">
                                      <p:cBhvr>
                                        <p:cTn id="27" dur="500"/>
                                        <p:tgtEl>
                                          <p:spTgt spid="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Triển khai</a:t>
            </a:r>
            <a:endParaRPr sz="2400" dirty="0">
              <a:solidFill>
                <a:srgbClr val="FF0000"/>
              </a:solidFill>
            </a:endParaRPr>
          </a:p>
        </p:txBody>
      </p:sp>
      <p:sp>
        <p:nvSpPr>
          <p:cNvPr id="2" name="Text Placeholder 1"/>
          <p:cNvSpPr>
            <a:spLocks noGrp="1"/>
          </p:cNvSpPr>
          <p:nvPr>
            <p:ph type="body" idx="1"/>
          </p:nvPr>
        </p:nvSpPr>
        <p:spPr>
          <a:xfrm>
            <a:off x="457200" y="866910"/>
            <a:ext cx="8229600" cy="2504444"/>
          </a:xfrm>
        </p:spPr>
        <p:txBody>
          <a:bodyPr/>
          <a:lstStyle/>
          <a:p>
            <a:pPr marL="114300" indent="0" algn="just">
              <a:buNone/>
            </a:pPr>
            <a:r>
              <a:rPr lang="en-US" b="1" dirty="0">
                <a:solidFill>
                  <a:schemeClr val="tx1"/>
                </a:solidFill>
              </a:rPr>
              <a:t>1. </a:t>
            </a:r>
            <a:r>
              <a:rPr lang="en-US" b="1" dirty="0" err="1">
                <a:solidFill>
                  <a:schemeClr val="tx1"/>
                </a:solidFill>
              </a:rPr>
              <a:t>Khối</a:t>
            </a:r>
            <a:r>
              <a:rPr lang="en-US" b="1" dirty="0">
                <a:solidFill>
                  <a:schemeClr val="tx1"/>
                </a:solidFill>
              </a:rPr>
              <a:t> </a:t>
            </a:r>
            <a:r>
              <a:rPr lang="en-US" b="1" dirty="0" err="1">
                <a:solidFill>
                  <a:schemeClr val="tx1"/>
                </a:solidFill>
              </a:rPr>
              <a:t>thu</a:t>
            </a:r>
            <a:r>
              <a:rPr lang="en-US" b="1" dirty="0">
                <a:solidFill>
                  <a:schemeClr val="tx1"/>
                </a:solidFill>
              </a:rPr>
              <a:t> </a:t>
            </a:r>
            <a:r>
              <a:rPr lang="en-US" b="1" dirty="0" err="1">
                <a:solidFill>
                  <a:schemeClr val="tx1"/>
                </a:solidFill>
              </a:rPr>
              <a:t>âm</a:t>
            </a:r>
            <a:endParaRPr lang="en-US" b="1" dirty="0">
              <a:solidFill>
                <a:schemeClr val="tx1"/>
              </a:solidFill>
            </a:endParaRPr>
          </a:p>
          <a:p>
            <a:pPr marL="114300" indent="0" algn="just">
              <a:buNone/>
            </a:pPr>
            <a:r>
              <a:rPr lang="en-US" b="1" dirty="0" err="1">
                <a:solidFill>
                  <a:schemeClr val="tx1"/>
                </a:solidFill>
              </a:rPr>
              <a:t>Thành</a:t>
            </a:r>
            <a:r>
              <a:rPr lang="en-US" b="1" dirty="0">
                <a:solidFill>
                  <a:schemeClr val="tx1"/>
                </a:solidFill>
              </a:rPr>
              <a:t> </a:t>
            </a:r>
            <a:r>
              <a:rPr lang="en-US" b="1" dirty="0" err="1">
                <a:solidFill>
                  <a:schemeClr val="tx1"/>
                </a:solidFill>
              </a:rPr>
              <a:t>phần</a:t>
            </a:r>
            <a:r>
              <a:rPr lang="en-US" b="1" dirty="0">
                <a:solidFill>
                  <a:schemeClr val="tx1"/>
                </a:solidFill>
              </a:rPr>
              <a:t> </a:t>
            </a:r>
            <a:r>
              <a:rPr lang="en-US" b="1" dirty="0" err="1">
                <a:solidFill>
                  <a:schemeClr val="tx1"/>
                </a:solidFill>
              </a:rPr>
              <a:t>chính</a:t>
            </a:r>
            <a:r>
              <a:rPr lang="en-US" b="1" dirty="0">
                <a:solidFill>
                  <a:schemeClr val="tx1"/>
                </a:solidFill>
              </a:rPr>
              <a:t>:</a:t>
            </a:r>
            <a:r>
              <a:rPr lang="en-US" dirty="0">
                <a:solidFill>
                  <a:schemeClr val="tx1"/>
                </a:solidFill>
              </a:rPr>
              <a:t> ESP32, INMP441 Microphone, I2S.</a:t>
            </a:r>
          </a:p>
          <a:p>
            <a:pPr marL="114300" indent="0" algn="just">
              <a:buNone/>
            </a:pPr>
            <a:r>
              <a:rPr lang="en-US" b="1" dirty="0" err="1">
                <a:solidFill>
                  <a:schemeClr val="tx1"/>
                </a:solidFill>
              </a:rPr>
              <a:t>Chức</a:t>
            </a:r>
            <a:r>
              <a:rPr lang="en-US" b="1" dirty="0">
                <a:solidFill>
                  <a:schemeClr val="tx1"/>
                </a:solidFill>
              </a:rPr>
              <a:t> </a:t>
            </a:r>
            <a:r>
              <a:rPr lang="en-US" b="1" dirty="0" err="1">
                <a:solidFill>
                  <a:schemeClr val="tx1"/>
                </a:solidFill>
              </a:rPr>
              <a:t>năng</a:t>
            </a:r>
            <a:r>
              <a:rPr lang="en-US" b="1" dirty="0">
                <a:solidFill>
                  <a:schemeClr val="tx1"/>
                </a:solidFill>
              </a:rPr>
              <a:t>:</a:t>
            </a:r>
          </a:p>
          <a:p>
            <a:pPr algn="just">
              <a:buFontTx/>
              <a:buChar char="-"/>
            </a:pPr>
            <a:r>
              <a:rPr lang="en-US" dirty="0">
                <a:solidFill>
                  <a:schemeClr val="tx1"/>
                </a:solidFill>
              </a:rPr>
              <a:t>ESP32 </a:t>
            </a:r>
            <a:r>
              <a:rPr lang="en-US" dirty="0" err="1">
                <a:solidFill>
                  <a:schemeClr val="tx1"/>
                </a:solidFill>
              </a:rPr>
              <a:t>giao</a:t>
            </a:r>
            <a:r>
              <a:rPr lang="en-US" dirty="0">
                <a:solidFill>
                  <a:schemeClr val="tx1"/>
                </a:solidFill>
              </a:rPr>
              <a:t> </a:t>
            </a:r>
            <a:r>
              <a:rPr lang="en-US" dirty="0" err="1">
                <a:solidFill>
                  <a:schemeClr val="tx1"/>
                </a:solidFill>
              </a:rPr>
              <a:t>tiếp</a:t>
            </a:r>
            <a:r>
              <a:rPr lang="en-US" dirty="0">
                <a:solidFill>
                  <a:schemeClr val="tx1"/>
                </a:solidFill>
              </a:rPr>
              <a:t> </a:t>
            </a:r>
            <a:r>
              <a:rPr lang="en-US" dirty="0" err="1">
                <a:solidFill>
                  <a:schemeClr val="tx1"/>
                </a:solidFill>
              </a:rPr>
              <a:t>với</a:t>
            </a:r>
            <a:r>
              <a:rPr lang="en-US" dirty="0">
                <a:solidFill>
                  <a:schemeClr val="tx1"/>
                </a:solidFill>
              </a:rPr>
              <a:t> INMP441 qua I2S.</a:t>
            </a:r>
          </a:p>
          <a:p>
            <a:pPr algn="just">
              <a:buFontTx/>
              <a:buChar char="-"/>
            </a:pPr>
            <a:r>
              <a:rPr lang="en-US" dirty="0">
                <a:solidFill>
                  <a:schemeClr val="tx1"/>
                </a:solidFill>
              </a:rPr>
              <a:t>Thu </a:t>
            </a:r>
            <a:r>
              <a:rPr lang="en-US" dirty="0" err="1">
                <a:solidFill>
                  <a:schemeClr val="tx1"/>
                </a:solidFill>
              </a:rPr>
              <a:t>tín</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âm</a:t>
            </a:r>
            <a:r>
              <a:rPr lang="en-US" dirty="0">
                <a:solidFill>
                  <a:schemeClr val="tx1"/>
                </a:solidFill>
              </a:rPr>
              <a:t> </a:t>
            </a:r>
            <a:r>
              <a:rPr lang="en-US" dirty="0" err="1">
                <a:solidFill>
                  <a:schemeClr val="tx1"/>
                </a:solidFill>
              </a:rPr>
              <a:t>thanh</a:t>
            </a:r>
            <a:r>
              <a:rPr lang="en-US" dirty="0">
                <a:solidFill>
                  <a:schemeClr val="tx1"/>
                </a:solidFill>
              </a:rPr>
              <a:t> </a:t>
            </a:r>
            <a:r>
              <a:rPr lang="en-US" dirty="0" err="1">
                <a:solidFill>
                  <a:schemeClr val="tx1"/>
                </a:solidFill>
              </a:rPr>
              <a:t>ở</a:t>
            </a:r>
            <a:r>
              <a:rPr lang="en-US" dirty="0">
                <a:solidFill>
                  <a:schemeClr val="tx1"/>
                </a:solidFill>
              </a:rPr>
              <a:t> </a:t>
            </a:r>
            <a:r>
              <a:rPr lang="en-US" dirty="0" err="1">
                <a:solidFill>
                  <a:schemeClr val="tx1"/>
                </a:solidFill>
              </a:rPr>
              <a:t>tần</a:t>
            </a:r>
            <a:r>
              <a:rPr lang="en-US" dirty="0">
                <a:solidFill>
                  <a:schemeClr val="tx1"/>
                </a:solidFill>
              </a:rPr>
              <a:t> </a:t>
            </a:r>
            <a:r>
              <a:rPr lang="en-US" dirty="0" err="1">
                <a:solidFill>
                  <a:schemeClr val="tx1"/>
                </a:solidFill>
              </a:rPr>
              <a:t>số</a:t>
            </a:r>
            <a:r>
              <a:rPr lang="en-US" dirty="0">
                <a:solidFill>
                  <a:schemeClr val="tx1"/>
                </a:solidFill>
              </a:rPr>
              <a:t> 16kHz.</a:t>
            </a:r>
          </a:p>
          <a:p>
            <a:pPr algn="just">
              <a:buFontTx/>
              <a:buChar char="-"/>
            </a:pPr>
            <a:r>
              <a:rPr lang="en-US" dirty="0" err="1">
                <a:solidFill>
                  <a:schemeClr val="tx1"/>
                </a:solidFill>
              </a:rPr>
              <a:t>Chuẩn</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truyền</a:t>
            </a:r>
            <a:r>
              <a:rPr lang="en-US" dirty="0">
                <a:solidFill>
                  <a:schemeClr val="tx1"/>
                </a:solidFill>
              </a:rPr>
              <a:t> </a:t>
            </a:r>
            <a:r>
              <a:rPr lang="en-US" dirty="0" err="1">
                <a:solidFill>
                  <a:schemeClr val="tx1"/>
                </a:solidFill>
              </a:rPr>
              <a:t>đến</a:t>
            </a:r>
            <a:r>
              <a:rPr lang="en-US" dirty="0">
                <a:solidFill>
                  <a:schemeClr val="tx1"/>
                </a:solidFill>
              </a:rPr>
              <a:t> server.</a:t>
            </a:r>
          </a:p>
          <a:p>
            <a:pPr marL="114300" indent="0" algn="just">
              <a:buNone/>
            </a:pPr>
            <a:r>
              <a:rPr lang="en-US" b="1" dirty="0" err="1">
                <a:solidFill>
                  <a:schemeClr val="tx1"/>
                </a:solidFill>
              </a:rPr>
              <a:t>Kết</a:t>
            </a:r>
            <a:r>
              <a:rPr lang="en-US" b="1" dirty="0">
                <a:solidFill>
                  <a:schemeClr val="tx1"/>
                </a:solidFill>
              </a:rPr>
              <a:t> </a:t>
            </a:r>
            <a:r>
              <a:rPr lang="en-US" b="1" dirty="0" err="1">
                <a:solidFill>
                  <a:schemeClr val="tx1"/>
                </a:solidFill>
              </a:rPr>
              <a:t>quả</a:t>
            </a:r>
            <a:r>
              <a:rPr lang="en-US" b="1" dirty="0">
                <a:solidFill>
                  <a:schemeClr val="tx1"/>
                </a:solidFill>
              </a:rPr>
              <a:t>:</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âm</a:t>
            </a:r>
            <a:r>
              <a:rPr lang="en-US" dirty="0">
                <a:solidFill>
                  <a:schemeClr val="tx1"/>
                </a:solidFill>
              </a:rPr>
              <a:t> </a:t>
            </a:r>
            <a:r>
              <a:rPr lang="en-US" dirty="0" err="1">
                <a:solidFill>
                  <a:schemeClr val="tx1"/>
                </a:solidFill>
              </a:rPr>
              <a:t>thanh</a:t>
            </a:r>
            <a:r>
              <a:rPr lang="en-US" dirty="0">
                <a:solidFill>
                  <a:schemeClr val="tx1"/>
                </a:solidFill>
              </a:rPr>
              <a:t> </a:t>
            </a:r>
            <a:r>
              <a:rPr lang="en-US" dirty="0" err="1">
                <a:solidFill>
                  <a:schemeClr val="tx1"/>
                </a:solidFill>
              </a:rPr>
              <a:t>thô</a:t>
            </a:r>
            <a:r>
              <a:rPr lang="en-US" dirty="0">
                <a:solidFill>
                  <a:schemeClr val="tx1"/>
                </a:solidFill>
              </a:rPr>
              <a:t> (raw PCM).</a:t>
            </a:r>
          </a:p>
        </p:txBody>
      </p:sp>
      <p:pic>
        <p:nvPicPr>
          <p:cNvPr id="8" name="Picture 7"/>
          <p:cNvPicPr>
            <a:picLocks noChangeAspect="1"/>
          </p:cNvPicPr>
          <p:nvPr/>
        </p:nvPicPr>
        <p:blipFill>
          <a:blip r:embed="rId3"/>
          <a:stretch>
            <a:fillRect/>
          </a:stretch>
        </p:blipFill>
        <p:spPr>
          <a:xfrm>
            <a:off x="2084006" y="3745297"/>
            <a:ext cx="1128025" cy="1128025"/>
          </a:xfrm>
          <a:prstGeom prst="rect">
            <a:avLst/>
          </a:prstGeom>
        </p:spPr>
      </p:pic>
      <p:pic>
        <p:nvPicPr>
          <p:cNvPr id="14" name="Picture 13"/>
          <p:cNvPicPr>
            <a:picLocks noChangeAspect="1"/>
          </p:cNvPicPr>
          <p:nvPr/>
        </p:nvPicPr>
        <p:blipFill rotWithShape="1">
          <a:blip r:embed="rId4"/>
          <a:srcRect b="9812"/>
          <a:stretch/>
        </p:blipFill>
        <p:spPr>
          <a:xfrm>
            <a:off x="3148136" y="3764750"/>
            <a:ext cx="933013" cy="907685"/>
          </a:xfrm>
          <a:prstGeom prst="rect">
            <a:avLst/>
          </a:prstGeom>
        </p:spPr>
      </p:pic>
      <p:pic>
        <p:nvPicPr>
          <p:cNvPr id="2050" name="Picture 2">
            <a:extLst>
              <a:ext uri="{FF2B5EF4-FFF2-40B4-BE49-F238E27FC236}">
                <a16:creationId xmlns:a16="http://schemas.microsoft.com/office/drawing/2014/main" id="{90471516-F5F6-DF43-E1D1-328FEEAE2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607" y="3456592"/>
            <a:ext cx="38862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72CA2218-E114-8131-2AA3-9725CEC343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7049" y="4508500"/>
            <a:ext cx="1016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9276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Triển khai</a:t>
            </a:r>
            <a:endParaRPr sz="2400" dirty="0">
              <a:solidFill>
                <a:srgbClr val="FF0000"/>
              </a:solidFill>
            </a:endParaRPr>
          </a:p>
        </p:txBody>
      </p:sp>
      <p:sp>
        <p:nvSpPr>
          <p:cNvPr id="2" name="Text Placeholder 1"/>
          <p:cNvSpPr>
            <a:spLocks noGrp="1"/>
          </p:cNvSpPr>
          <p:nvPr>
            <p:ph type="body" idx="1"/>
          </p:nvPr>
        </p:nvSpPr>
        <p:spPr>
          <a:xfrm>
            <a:off x="457200" y="665541"/>
            <a:ext cx="8229600" cy="2121065"/>
          </a:xfrm>
        </p:spPr>
        <p:txBody>
          <a:bodyPr/>
          <a:lstStyle/>
          <a:p>
            <a:pPr marL="114300" indent="0" algn="just">
              <a:buNone/>
            </a:pPr>
            <a:r>
              <a:rPr lang="en-US" b="1" dirty="0">
                <a:solidFill>
                  <a:schemeClr val="tx1"/>
                </a:solidFill>
              </a:rPr>
              <a:t>2. </a:t>
            </a:r>
            <a:r>
              <a:rPr lang="en-US" b="1" dirty="0" err="1">
                <a:solidFill>
                  <a:schemeClr val="tx1"/>
                </a:solidFill>
              </a:rPr>
              <a:t>Khối</a:t>
            </a:r>
            <a:r>
              <a:rPr lang="en-US" b="1" dirty="0">
                <a:solidFill>
                  <a:schemeClr val="tx1"/>
                </a:solidFill>
              </a:rPr>
              <a:t> </a:t>
            </a:r>
            <a:r>
              <a:rPr lang="en-US" b="1" dirty="0" err="1">
                <a:solidFill>
                  <a:schemeClr val="tx1"/>
                </a:solidFill>
              </a:rPr>
              <a:t>truyền</a:t>
            </a:r>
            <a:r>
              <a:rPr lang="en-US" b="1" dirty="0">
                <a:solidFill>
                  <a:schemeClr val="tx1"/>
                </a:solidFill>
              </a:rPr>
              <a:t> </a:t>
            </a:r>
            <a:r>
              <a:rPr lang="en-US" b="1" dirty="0" err="1">
                <a:solidFill>
                  <a:schemeClr val="tx1"/>
                </a:solidFill>
              </a:rPr>
              <a:t>dữ</a:t>
            </a:r>
            <a:r>
              <a:rPr lang="en-US" b="1" dirty="0">
                <a:solidFill>
                  <a:schemeClr val="tx1"/>
                </a:solidFill>
              </a:rPr>
              <a:t> </a:t>
            </a:r>
            <a:r>
              <a:rPr lang="en-US" b="1" dirty="0" err="1">
                <a:solidFill>
                  <a:schemeClr val="tx1"/>
                </a:solidFill>
              </a:rPr>
              <a:t>liệu</a:t>
            </a:r>
            <a:endParaRPr lang="en-US" b="1" dirty="0">
              <a:solidFill>
                <a:schemeClr val="tx1"/>
              </a:solidFill>
            </a:endParaRPr>
          </a:p>
          <a:p>
            <a:pPr marL="114300" indent="0" algn="just">
              <a:buNone/>
            </a:pPr>
            <a:r>
              <a:rPr lang="en-US" b="1" dirty="0" err="1">
                <a:solidFill>
                  <a:schemeClr val="tx1"/>
                </a:solidFill>
              </a:rPr>
              <a:t>Thành</a:t>
            </a:r>
            <a:r>
              <a:rPr lang="en-US" b="1" dirty="0">
                <a:solidFill>
                  <a:schemeClr val="tx1"/>
                </a:solidFill>
              </a:rPr>
              <a:t> </a:t>
            </a:r>
            <a:r>
              <a:rPr lang="en-US" b="1" dirty="0" err="1">
                <a:solidFill>
                  <a:schemeClr val="tx1"/>
                </a:solidFill>
              </a:rPr>
              <a:t>phần</a:t>
            </a:r>
            <a:r>
              <a:rPr lang="en-US" b="1" dirty="0">
                <a:solidFill>
                  <a:schemeClr val="tx1"/>
                </a:solidFill>
              </a:rPr>
              <a:t> </a:t>
            </a:r>
            <a:r>
              <a:rPr lang="en-US" b="1" dirty="0" err="1">
                <a:solidFill>
                  <a:schemeClr val="tx1"/>
                </a:solidFill>
              </a:rPr>
              <a:t>chính</a:t>
            </a:r>
            <a:r>
              <a:rPr lang="en-US" dirty="0">
                <a:solidFill>
                  <a:schemeClr val="tx1"/>
                </a:solidFill>
              </a:rPr>
              <a:t>: </a:t>
            </a:r>
            <a:r>
              <a:rPr lang="en-US" dirty="0" err="1">
                <a:solidFill>
                  <a:schemeClr val="tx1"/>
                </a:solidFill>
              </a:rPr>
              <a:t>WebSocket</a:t>
            </a:r>
            <a:r>
              <a:rPr lang="en-US" dirty="0">
                <a:solidFill>
                  <a:schemeClr val="tx1"/>
                </a:solidFill>
              </a:rPr>
              <a:t> Client (ESP32), </a:t>
            </a:r>
            <a:r>
              <a:rPr lang="en-US" dirty="0" err="1">
                <a:solidFill>
                  <a:schemeClr val="tx1"/>
                </a:solidFill>
              </a:rPr>
              <a:t>WiFi</a:t>
            </a:r>
            <a:r>
              <a:rPr lang="en-US" dirty="0">
                <a:solidFill>
                  <a:schemeClr val="tx1"/>
                </a:solidFill>
              </a:rPr>
              <a:t>.</a:t>
            </a:r>
          </a:p>
          <a:p>
            <a:pPr marL="114300" indent="0" algn="just">
              <a:buNone/>
            </a:pPr>
            <a:r>
              <a:rPr lang="en-US" b="1" dirty="0" err="1">
                <a:solidFill>
                  <a:schemeClr val="tx1"/>
                </a:solidFill>
              </a:rPr>
              <a:t>Chức</a:t>
            </a:r>
            <a:r>
              <a:rPr lang="en-US" b="1" dirty="0">
                <a:solidFill>
                  <a:schemeClr val="tx1"/>
                </a:solidFill>
              </a:rPr>
              <a:t> </a:t>
            </a:r>
            <a:r>
              <a:rPr lang="en-US" b="1" dirty="0" err="1">
                <a:solidFill>
                  <a:schemeClr val="tx1"/>
                </a:solidFill>
              </a:rPr>
              <a:t>năng</a:t>
            </a:r>
            <a:r>
              <a:rPr lang="en-US" dirty="0">
                <a:solidFill>
                  <a:schemeClr val="tx1"/>
                </a:solidFill>
              </a:rPr>
              <a:t>: </a:t>
            </a:r>
          </a:p>
          <a:p>
            <a:pPr algn="just">
              <a:buFontTx/>
              <a:buChar char="-"/>
            </a:pPr>
            <a:r>
              <a:rPr lang="en-US" dirty="0" err="1">
                <a:solidFill>
                  <a:schemeClr val="tx1"/>
                </a:solidFill>
              </a:rPr>
              <a:t>Gửi</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dạng</a:t>
            </a:r>
            <a:r>
              <a:rPr lang="en-US" dirty="0">
                <a:solidFill>
                  <a:schemeClr val="tx1"/>
                </a:solidFill>
              </a:rPr>
              <a:t> raw PCM </a:t>
            </a:r>
            <a:r>
              <a:rPr lang="en-US" dirty="0" err="1">
                <a:solidFill>
                  <a:schemeClr val="tx1"/>
                </a:solidFill>
              </a:rPr>
              <a:t>đến</a:t>
            </a:r>
            <a:r>
              <a:rPr lang="en-US" dirty="0">
                <a:solidFill>
                  <a:schemeClr val="tx1"/>
                </a:solidFill>
              </a:rPr>
              <a:t> server qua </a:t>
            </a:r>
            <a:r>
              <a:rPr lang="en-US" dirty="0" err="1">
                <a:solidFill>
                  <a:schemeClr val="tx1"/>
                </a:solidFill>
              </a:rPr>
              <a:t>WebSocket</a:t>
            </a:r>
            <a:r>
              <a:rPr lang="en-US" dirty="0">
                <a:solidFill>
                  <a:schemeClr val="tx1"/>
                </a:solidFill>
              </a:rPr>
              <a:t>.</a:t>
            </a:r>
          </a:p>
          <a:p>
            <a:pPr algn="just">
              <a:buFontTx/>
              <a:buChar char="-"/>
            </a:pPr>
            <a:r>
              <a:rPr lang="en-US" dirty="0" err="1">
                <a:solidFill>
                  <a:schemeClr val="tx1"/>
                </a:solidFill>
              </a:rPr>
              <a:t>Gửi</a:t>
            </a:r>
            <a:r>
              <a:rPr lang="en-US" dirty="0">
                <a:solidFill>
                  <a:schemeClr val="tx1"/>
                </a:solidFill>
              </a:rPr>
              <a:t> </a:t>
            </a:r>
            <a:r>
              <a:rPr lang="en-US" dirty="0" err="1">
                <a:solidFill>
                  <a:schemeClr val="tx1"/>
                </a:solidFill>
              </a:rPr>
              <a:t>liên</a:t>
            </a:r>
            <a:r>
              <a:rPr lang="en-US" dirty="0">
                <a:solidFill>
                  <a:schemeClr val="tx1"/>
                </a:solidFill>
              </a:rPr>
              <a:t> </a:t>
            </a:r>
            <a:r>
              <a:rPr lang="en-US" dirty="0" err="1">
                <a:solidFill>
                  <a:schemeClr val="tx1"/>
                </a:solidFill>
              </a:rPr>
              <a:t>tục</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kích</a:t>
            </a:r>
            <a:r>
              <a:rPr lang="en-US" dirty="0">
                <a:solidFill>
                  <a:schemeClr val="tx1"/>
                </a:solidFill>
              </a:rPr>
              <a:t> </a:t>
            </a:r>
            <a:r>
              <a:rPr lang="en-US" dirty="0" err="1">
                <a:solidFill>
                  <a:schemeClr val="tx1"/>
                </a:solidFill>
              </a:rPr>
              <a:t>thước</a:t>
            </a:r>
            <a:r>
              <a:rPr lang="en-US" dirty="0">
                <a:solidFill>
                  <a:schemeClr val="tx1"/>
                </a:solidFill>
              </a:rPr>
              <a:t> </a:t>
            </a:r>
            <a:r>
              <a:rPr lang="en-US" dirty="0" err="1">
                <a:solidFill>
                  <a:schemeClr val="tx1"/>
                </a:solidFill>
              </a:rPr>
              <a:t>mỗi</a:t>
            </a:r>
            <a:r>
              <a:rPr lang="en-US" dirty="0">
                <a:solidFill>
                  <a:schemeClr val="tx1"/>
                </a:solidFill>
              </a:rPr>
              <a:t> buffer </a:t>
            </a:r>
            <a:r>
              <a:rPr lang="en-US" dirty="0" err="1">
                <a:solidFill>
                  <a:schemeClr val="tx1"/>
                </a:solidFill>
              </a:rPr>
              <a:t>là</a:t>
            </a:r>
            <a:r>
              <a:rPr lang="en-US" dirty="0">
                <a:solidFill>
                  <a:schemeClr val="tx1"/>
                </a:solidFill>
              </a:rPr>
              <a:t> 1024 byte.</a:t>
            </a:r>
          </a:p>
          <a:p>
            <a:pPr algn="just">
              <a:buFontTx/>
              <a:buChar char="-"/>
            </a:pPr>
            <a:r>
              <a:rPr lang="en-US" dirty="0" err="1">
                <a:solidFill>
                  <a:schemeClr val="tx1"/>
                </a:solidFill>
              </a:rPr>
              <a:t>Tốc</a:t>
            </a:r>
            <a:r>
              <a:rPr lang="en-US" dirty="0">
                <a:solidFill>
                  <a:schemeClr val="tx1"/>
                </a:solidFill>
              </a:rPr>
              <a:t> </a:t>
            </a:r>
            <a:r>
              <a:rPr lang="en-US" dirty="0" err="1">
                <a:solidFill>
                  <a:schemeClr val="tx1"/>
                </a:solidFill>
              </a:rPr>
              <a:t>độ</a:t>
            </a:r>
            <a:r>
              <a:rPr lang="en-US" dirty="0">
                <a:solidFill>
                  <a:schemeClr val="tx1"/>
                </a:solidFill>
              </a:rPr>
              <a:t> </a:t>
            </a:r>
            <a:r>
              <a:rPr lang="en-US" dirty="0" err="1">
                <a:solidFill>
                  <a:schemeClr val="tx1"/>
                </a:solidFill>
              </a:rPr>
              <a:t>thu</a:t>
            </a:r>
            <a:r>
              <a:rPr lang="en-US" dirty="0">
                <a:solidFill>
                  <a:schemeClr val="tx1"/>
                </a:solidFill>
              </a:rPr>
              <a:t> </a:t>
            </a:r>
            <a:r>
              <a:rPr lang="en-US" dirty="0" err="1">
                <a:solidFill>
                  <a:schemeClr val="tx1"/>
                </a:solidFill>
              </a:rPr>
              <a:t>mẫu</a:t>
            </a:r>
            <a:r>
              <a:rPr lang="en-US" dirty="0">
                <a:solidFill>
                  <a:schemeClr val="tx1"/>
                </a:solidFill>
              </a:rPr>
              <a:t> </a:t>
            </a:r>
            <a:r>
              <a:rPr lang="en-US" dirty="0" err="1">
                <a:solidFill>
                  <a:schemeClr val="tx1"/>
                </a:solidFill>
              </a:rPr>
              <a:t>là</a:t>
            </a:r>
            <a:r>
              <a:rPr lang="en-US" dirty="0">
                <a:solidFill>
                  <a:schemeClr val="tx1"/>
                </a:solidFill>
              </a:rPr>
              <a:t> 16kHz, 16-bit.</a:t>
            </a:r>
          </a:p>
        </p:txBody>
      </p:sp>
      <p:pic>
        <p:nvPicPr>
          <p:cNvPr id="2052" name="Picture 4">
            <a:extLst>
              <a:ext uri="{FF2B5EF4-FFF2-40B4-BE49-F238E27FC236}">
                <a16:creationId xmlns:a16="http://schemas.microsoft.com/office/drawing/2014/main" id="{20CE635A-4E05-48D3-D3C2-8A1EF0518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747" y="1587500"/>
            <a:ext cx="3467100" cy="3556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62A2030D-6186-5AA4-E417-E2514A01B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211" y="4659575"/>
            <a:ext cx="1016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7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Triển khai</a:t>
            </a:r>
            <a:endParaRPr sz="2400" dirty="0">
              <a:solidFill>
                <a:srgbClr val="FF0000"/>
              </a:solidFill>
            </a:endParaRPr>
          </a:p>
        </p:txBody>
      </p:sp>
      <p:sp>
        <p:nvSpPr>
          <p:cNvPr id="2" name="Text Placeholder 1"/>
          <p:cNvSpPr>
            <a:spLocks noGrp="1"/>
          </p:cNvSpPr>
          <p:nvPr>
            <p:ph type="body" idx="1"/>
          </p:nvPr>
        </p:nvSpPr>
        <p:spPr>
          <a:xfrm>
            <a:off x="276308" y="391950"/>
            <a:ext cx="8591384" cy="2716016"/>
          </a:xfrm>
        </p:spPr>
        <p:txBody>
          <a:bodyPr/>
          <a:lstStyle/>
          <a:p>
            <a:pPr marL="114300" indent="0" algn="just">
              <a:buNone/>
            </a:pPr>
            <a:r>
              <a:rPr lang="en-US" b="1" dirty="0">
                <a:solidFill>
                  <a:schemeClr val="tx1"/>
                </a:solidFill>
              </a:rPr>
              <a:t>3. </a:t>
            </a:r>
            <a:r>
              <a:rPr lang="en-US" b="1" dirty="0" err="1">
                <a:solidFill>
                  <a:schemeClr val="tx1"/>
                </a:solidFill>
              </a:rPr>
              <a:t>Khối</a:t>
            </a:r>
            <a:r>
              <a:rPr lang="en-US" b="1" dirty="0">
                <a:solidFill>
                  <a:schemeClr val="tx1"/>
                </a:solidFill>
              </a:rPr>
              <a:t> </a:t>
            </a:r>
            <a:r>
              <a:rPr lang="en-US" b="1" dirty="0" err="1">
                <a:solidFill>
                  <a:schemeClr val="tx1"/>
                </a:solidFill>
              </a:rPr>
              <a:t>xử</a:t>
            </a:r>
            <a:r>
              <a:rPr lang="en-US" b="1" dirty="0">
                <a:solidFill>
                  <a:schemeClr val="tx1"/>
                </a:solidFill>
              </a:rPr>
              <a:t> </a:t>
            </a:r>
            <a:r>
              <a:rPr lang="en-US" b="1" dirty="0" err="1">
                <a:solidFill>
                  <a:schemeClr val="tx1"/>
                </a:solidFill>
              </a:rPr>
              <a:t>lý</a:t>
            </a:r>
            <a:r>
              <a:rPr lang="en-US" b="1" dirty="0">
                <a:solidFill>
                  <a:schemeClr val="tx1"/>
                </a:solidFill>
              </a:rPr>
              <a:t> </a:t>
            </a:r>
            <a:r>
              <a:rPr lang="en-US" b="1" dirty="0" err="1">
                <a:solidFill>
                  <a:schemeClr val="tx1"/>
                </a:solidFill>
              </a:rPr>
              <a:t>đặc</a:t>
            </a:r>
            <a:r>
              <a:rPr lang="en-US" b="1" dirty="0">
                <a:solidFill>
                  <a:schemeClr val="tx1"/>
                </a:solidFill>
              </a:rPr>
              <a:t> </a:t>
            </a:r>
            <a:r>
              <a:rPr lang="en-US" b="1" dirty="0" err="1">
                <a:solidFill>
                  <a:schemeClr val="tx1"/>
                </a:solidFill>
              </a:rPr>
              <a:t>trưng</a:t>
            </a:r>
            <a:endParaRPr lang="en-US" b="1" dirty="0">
              <a:solidFill>
                <a:schemeClr val="tx1"/>
              </a:solidFill>
            </a:endParaRPr>
          </a:p>
          <a:p>
            <a:pPr marL="114300" indent="0" algn="just">
              <a:buNone/>
            </a:pPr>
            <a:r>
              <a:rPr lang="vi-VN" b="1" dirty="0">
                <a:solidFill>
                  <a:schemeClr val="tx1"/>
                </a:solidFill>
              </a:rPr>
              <a:t>Thành phần chính</a:t>
            </a:r>
            <a:r>
              <a:rPr lang="vi-VN" dirty="0">
                <a:solidFill>
                  <a:schemeClr val="tx1"/>
                </a:solidFill>
              </a:rPr>
              <a:t>: JavaScript WebSocket Server</a:t>
            </a:r>
            <a:r>
              <a:rPr lang="en-US" dirty="0">
                <a:solidFill>
                  <a:schemeClr val="tx1"/>
                </a:solidFill>
              </a:rPr>
              <a:t>, Feature extraction </a:t>
            </a:r>
            <a:r>
              <a:rPr lang="en-US" dirty="0" err="1">
                <a:solidFill>
                  <a:schemeClr val="tx1"/>
                </a:solidFill>
              </a:rPr>
              <a:t>Pyhon</a:t>
            </a:r>
            <a:r>
              <a:rPr lang="en-US" dirty="0">
                <a:solidFill>
                  <a:schemeClr val="tx1"/>
                </a:solidFill>
              </a:rPr>
              <a:t> Server</a:t>
            </a:r>
          </a:p>
          <a:p>
            <a:pPr marL="114300" indent="0" algn="just">
              <a:buNone/>
            </a:pPr>
            <a:r>
              <a:rPr lang="vi-VN" b="1" dirty="0">
                <a:solidFill>
                  <a:schemeClr val="tx1"/>
                </a:solidFill>
              </a:rPr>
              <a:t>Chức năng</a:t>
            </a:r>
            <a:r>
              <a:rPr lang="vi-VN" dirty="0">
                <a:solidFill>
                  <a:schemeClr val="tx1"/>
                </a:solidFill>
              </a:rPr>
              <a:t>:</a:t>
            </a:r>
          </a:p>
          <a:p>
            <a:pPr algn="just">
              <a:buFont typeface="Roboto" panose="020B0604020202020204" charset="0"/>
              <a:buChar char="-"/>
            </a:pPr>
            <a:r>
              <a:rPr lang="vi-VN" dirty="0">
                <a:solidFill>
                  <a:schemeClr val="tx1"/>
                </a:solidFill>
              </a:rPr>
              <a:t>Nhận dữ liệu từ ESP32</a:t>
            </a:r>
            <a:r>
              <a:rPr lang="en-US" dirty="0">
                <a:solidFill>
                  <a:schemeClr val="tx1"/>
                </a:solidFill>
              </a:rPr>
              <a:t>.</a:t>
            </a:r>
            <a:endParaRPr lang="vi-VN" dirty="0">
              <a:solidFill>
                <a:schemeClr val="tx1"/>
              </a:solidFill>
            </a:endParaRPr>
          </a:p>
          <a:p>
            <a:pPr algn="just">
              <a:buFont typeface="Roboto" panose="020B0604020202020204" charset="0"/>
              <a:buChar char="-"/>
            </a:pPr>
            <a:r>
              <a:rPr lang="vi-VN" dirty="0">
                <a:solidFill>
                  <a:schemeClr val="tx1"/>
                </a:solidFill>
              </a:rPr>
              <a:t>Lưu thành file nhị phân (10s/lần)</a:t>
            </a:r>
            <a:r>
              <a:rPr lang="en-US" dirty="0">
                <a:solidFill>
                  <a:schemeClr val="tx1"/>
                </a:solidFill>
              </a:rPr>
              <a:t>.</a:t>
            </a:r>
            <a:endParaRPr lang="vi-VN" dirty="0">
              <a:solidFill>
                <a:schemeClr val="tx1"/>
              </a:solidFill>
            </a:endParaRPr>
          </a:p>
          <a:p>
            <a:pPr algn="just">
              <a:buFont typeface="Roboto" panose="020B0604020202020204" charset="0"/>
              <a:buChar char="-"/>
            </a:pPr>
            <a:r>
              <a:rPr lang="vi-VN" dirty="0">
                <a:solidFill>
                  <a:schemeClr val="tx1"/>
                </a:solidFill>
              </a:rPr>
              <a:t>Trích xuất đặc trưng MFCC</a:t>
            </a:r>
            <a:r>
              <a:rPr lang="en-US" dirty="0">
                <a:solidFill>
                  <a:schemeClr val="tx1"/>
                </a:solidFill>
              </a:rPr>
              <a:t>.</a:t>
            </a:r>
          </a:p>
          <a:p>
            <a:pPr algn="just">
              <a:buFont typeface="Roboto" panose="020B0604020202020204" charset="0"/>
              <a:buChar char="-"/>
            </a:pPr>
            <a:r>
              <a:rPr lang="en-US" dirty="0" err="1">
                <a:solidFill>
                  <a:schemeClr val="tx1"/>
                </a:solidFill>
              </a:rPr>
              <a:t>Gửi</a:t>
            </a:r>
            <a:r>
              <a:rPr lang="en-US" dirty="0">
                <a:solidFill>
                  <a:schemeClr val="tx1"/>
                </a:solidFill>
              </a:rPr>
              <a:t> vector </a:t>
            </a:r>
            <a:r>
              <a:rPr lang="en-US" dirty="0" err="1">
                <a:solidFill>
                  <a:schemeClr val="tx1"/>
                </a:solidFill>
              </a:rPr>
              <a:t>đặc</a:t>
            </a:r>
            <a:r>
              <a:rPr lang="en-US" dirty="0">
                <a:solidFill>
                  <a:schemeClr val="tx1"/>
                </a:solidFill>
              </a:rPr>
              <a:t> </a:t>
            </a:r>
            <a:r>
              <a:rPr lang="en-US" dirty="0" err="1">
                <a:solidFill>
                  <a:schemeClr val="tx1"/>
                </a:solidFill>
              </a:rPr>
              <a:t>trưng</a:t>
            </a:r>
            <a:r>
              <a:rPr lang="en-US" dirty="0">
                <a:solidFill>
                  <a:schemeClr val="tx1"/>
                </a:solidFill>
              </a:rPr>
              <a:t> </a:t>
            </a:r>
            <a:r>
              <a:rPr lang="en-US" dirty="0" err="1">
                <a:solidFill>
                  <a:schemeClr val="tx1"/>
                </a:solidFill>
              </a:rPr>
              <a:t>đến</a:t>
            </a:r>
            <a:r>
              <a:rPr lang="en-US" dirty="0">
                <a:solidFill>
                  <a:schemeClr val="tx1"/>
                </a:solidFill>
              </a:rPr>
              <a:t> ESP32.</a:t>
            </a:r>
            <a:endParaRPr lang="vi-VN" dirty="0">
              <a:solidFill>
                <a:schemeClr val="tx1"/>
              </a:solidFill>
            </a:endParaRPr>
          </a:p>
          <a:p>
            <a:pPr marL="114300" indent="0" algn="just">
              <a:buNone/>
            </a:pPr>
            <a:r>
              <a:rPr lang="vi-VN" b="1" dirty="0">
                <a:solidFill>
                  <a:schemeClr val="tx1"/>
                </a:solidFill>
              </a:rPr>
              <a:t>Kết quả</a:t>
            </a:r>
            <a:r>
              <a:rPr lang="vi-VN" dirty="0">
                <a:solidFill>
                  <a:schemeClr val="tx1"/>
                </a:solidFill>
              </a:rPr>
              <a:t>: Vector đặc trưng kích thước nhỏ</a:t>
            </a:r>
            <a:r>
              <a:rPr lang="en-US" dirty="0">
                <a:solidFill>
                  <a:schemeClr val="tx1"/>
                </a:solidFill>
              </a:rPr>
              <a:t>.</a:t>
            </a:r>
          </a:p>
        </p:txBody>
      </p:sp>
      <p:pic>
        <p:nvPicPr>
          <p:cNvPr id="17" name="Picture 4">
            <a:extLst>
              <a:ext uri="{FF2B5EF4-FFF2-40B4-BE49-F238E27FC236}">
                <a16:creationId xmlns:a16="http://schemas.microsoft.com/office/drawing/2014/main" id="{78E81E9C-97F1-0F16-FF43-A3DDA03E0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92307">
            <a:off x="3062135" y="3902940"/>
            <a:ext cx="1016000" cy="635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4BD25CC-4784-73ED-41FC-8F51317D75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387" y="1842120"/>
            <a:ext cx="65151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3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6"/>
          <p:cNvSpPr txBox="1">
            <a:spLocks noGrp="1"/>
          </p:cNvSpPr>
          <p:nvPr>
            <p:ph type="title"/>
          </p:nvPr>
        </p:nvSpPr>
        <p:spPr>
          <a:xfrm>
            <a:off x="457200" y="105600"/>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0000"/>
                </a:solidFill>
              </a:rPr>
              <a:t>Triển khai</a:t>
            </a:r>
            <a:endParaRPr sz="2400" dirty="0">
              <a:solidFill>
                <a:srgbClr val="FF0000"/>
              </a:solidFill>
            </a:endParaRPr>
          </a:p>
        </p:txBody>
      </p:sp>
      <p:sp>
        <p:nvSpPr>
          <p:cNvPr id="2" name="Text Placeholder 1"/>
          <p:cNvSpPr>
            <a:spLocks noGrp="1"/>
          </p:cNvSpPr>
          <p:nvPr>
            <p:ph type="body" idx="1"/>
          </p:nvPr>
        </p:nvSpPr>
        <p:spPr>
          <a:xfrm>
            <a:off x="173865" y="1410754"/>
            <a:ext cx="8229600" cy="2049907"/>
          </a:xfrm>
        </p:spPr>
        <p:txBody>
          <a:bodyPr/>
          <a:lstStyle/>
          <a:p>
            <a:pPr marL="114300" indent="0" algn="just">
              <a:buNone/>
            </a:pPr>
            <a:r>
              <a:rPr lang="en-US" b="1" dirty="0">
                <a:solidFill>
                  <a:schemeClr val="tx1"/>
                </a:solidFill>
              </a:rPr>
              <a:t>4. </a:t>
            </a:r>
            <a:r>
              <a:rPr lang="en-US" b="1" dirty="0" err="1">
                <a:solidFill>
                  <a:schemeClr val="tx1"/>
                </a:solidFill>
              </a:rPr>
              <a:t>Khối</a:t>
            </a:r>
            <a:r>
              <a:rPr lang="en-US" b="1" dirty="0">
                <a:solidFill>
                  <a:schemeClr val="tx1"/>
                </a:solidFill>
              </a:rPr>
              <a:t> </a:t>
            </a:r>
            <a:r>
              <a:rPr lang="en-US" b="1" dirty="0" err="1">
                <a:solidFill>
                  <a:schemeClr val="tx1"/>
                </a:solidFill>
              </a:rPr>
              <a:t>dự</a:t>
            </a:r>
            <a:r>
              <a:rPr lang="en-US" b="1" dirty="0">
                <a:solidFill>
                  <a:schemeClr val="tx1"/>
                </a:solidFill>
              </a:rPr>
              <a:t> </a:t>
            </a:r>
            <a:r>
              <a:rPr lang="en-US" b="1" dirty="0" err="1">
                <a:solidFill>
                  <a:schemeClr val="tx1"/>
                </a:solidFill>
              </a:rPr>
              <a:t>đoán</a:t>
            </a:r>
            <a:endParaRPr lang="en-US" b="1" dirty="0">
              <a:solidFill>
                <a:schemeClr val="tx1"/>
              </a:solidFill>
            </a:endParaRPr>
          </a:p>
          <a:p>
            <a:pPr algn="just">
              <a:buFont typeface="Arial" panose="020B0604020202020204" pitchFamily="34" charset="0"/>
              <a:buChar char="•"/>
            </a:pPr>
            <a:r>
              <a:rPr lang="vi-VN" dirty="0">
                <a:solidFill>
                  <a:schemeClr val="tx1"/>
                </a:solidFill>
              </a:rPr>
              <a:t>Thành phần chính: ESP32, model đã nhúng</a:t>
            </a:r>
          </a:p>
          <a:p>
            <a:pPr algn="just">
              <a:buFont typeface="Arial" panose="020B0604020202020204" pitchFamily="34" charset="0"/>
              <a:buChar char="•"/>
            </a:pPr>
            <a:r>
              <a:rPr lang="vi-VN" dirty="0">
                <a:solidFill>
                  <a:schemeClr val="tx1"/>
                </a:solidFill>
              </a:rPr>
              <a:t>Chức năng:</a:t>
            </a:r>
          </a:p>
          <a:p>
            <a:pPr algn="just">
              <a:buFont typeface="Roboto" panose="020B0604020202020204" charset="0"/>
              <a:buChar char="-"/>
            </a:pPr>
            <a:r>
              <a:rPr lang="vi-VN" dirty="0">
                <a:solidFill>
                  <a:schemeClr val="tx1"/>
                </a:solidFill>
              </a:rPr>
              <a:t>Nhận vector đặc trưng từ server</a:t>
            </a:r>
            <a:r>
              <a:rPr lang="en-US" dirty="0">
                <a:solidFill>
                  <a:schemeClr val="tx1"/>
                </a:solidFill>
              </a:rPr>
              <a:t>.</a:t>
            </a:r>
            <a:endParaRPr lang="vi-VN" dirty="0">
              <a:solidFill>
                <a:schemeClr val="tx1"/>
              </a:solidFill>
            </a:endParaRPr>
          </a:p>
          <a:p>
            <a:pPr algn="just">
              <a:buFont typeface="Roboto" panose="020B0604020202020204" charset="0"/>
              <a:buChar char="-"/>
            </a:pPr>
            <a:r>
              <a:rPr lang="vi-VN" dirty="0">
                <a:solidFill>
                  <a:schemeClr val="tx1"/>
                </a:solidFill>
              </a:rPr>
              <a:t>Dự đoán giọng nói (người A/B)</a:t>
            </a:r>
            <a:r>
              <a:rPr lang="en-US" dirty="0">
                <a:solidFill>
                  <a:schemeClr val="tx1"/>
                </a:solidFill>
              </a:rPr>
              <a:t>.</a:t>
            </a:r>
          </a:p>
          <a:p>
            <a:pPr algn="just">
              <a:buFont typeface="Roboto" panose="020B0604020202020204" charset="0"/>
              <a:buChar char="-"/>
            </a:pPr>
            <a:r>
              <a:rPr lang="en-US" dirty="0" err="1">
                <a:solidFill>
                  <a:schemeClr val="tx1"/>
                </a:solidFill>
              </a:rPr>
              <a:t>Xuất</a:t>
            </a:r>
            <a:r>
              <a:rPr lang="en-US" dirty="0">
                <a:solidFill>
                  <a:schemeClr val="tx1"/>
                </a:solidFill>
              </a:rPr>
              <a:t> </a:t>
            </a:r>
            <a:r>
              <a:rPr lang="en-US" dirty="0" err="1">
                <a:solidFill>
                  <a:schemeClr val="tx1"/>
                </a:solidFill>
              </a:rPr>
              <a:t>kết</a:t>
            </a:r>
            <a:r>
              <a:rPr lang="en-US" dirty="0">
                <a:solidFill>
                  <a:schemeClr val="tx1"/>
                </a:solidFill>
              </a:rPr>
              <a:t> </a:t>
            </a:r>
            <a:r>
              <a:rPr lang="en-US" dirty="0" err="1">
                <a:solidFill>
                  <a:schemeClr val="tx1"/>
                </a:solidFill>
              </a:rPr>
              <a:t>quả</a:t>
            </a:r>
            <a:r>
              <a:rPr lang="en-US" dirty="0">
                <a:solidFill>
                  <a:schemeClr val="tx1"/>
                </a:solidFill>
              </a:rPr>
              <a:t> </a:t>
            </a:r>
            <a:r>
              <a:rPr lang="en-US" dirty="0" err="1">
                <a:solidFill>
                  <a:schemeClr val="tx1"/>
                </a:solidFill>
              </a:rPr>
              <a:t>ra</a:t>
            </a:r>
            <a:r>
              <a:rPr lang="en-US" dirty="0">
                <a:solidFill>
                  <a:schemeClr val="tx1"/>
                </a:solidFill>
              </a:rPr>
              <a:t> Web app.</a:t>
            </a:r>
          </a:p>
        </p:txBody>
      </p:sp>
      <p:pic>
        <p:nvPicPr>
          <p:cNvPr id="4098" name="Picture 2">
            <a:extLst>
              <a:ext uri="{FF2B5EF4-FFF2-40B4-BE49-F238E27FC236}">
                <a16:creationId xmlns:a16="http://schemas.microsoft.com/office/drawing/2014/main" id="{7DB4D162-ACE6-77EE-31CA-6E484985ED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00" y="673100"/>
            <a:ext cx="63627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07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 calcmode="lin" valueType="num">
                                      <p:cBhvr additive="base">
                                        <p:cTn id="1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 calcmode="lin" valueType="num">
                                      <p:cBhvr additive="base">
                                        <p:cTn id="1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 calcmode="lin" valueType="num">
                                      <p:cBhvr additive="base">
                                        <p:cTn id="2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 calcmode="lin" valueType="num">
                                      <p:cBhvr additive="base">
                                        <p:cTn id="2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ACI Team Roles and Responsibilities Infographics by Slidesgo">
  <a:themeElements>
    <a:clrScheme name="Simple Light">
      <a:dk1>
        <a:srgbClr val="000000"/>
      </a:dk1>
      <a:lt1>
        <a:srgbClr val="FFFFFF"/>
      </a:lt1>
      <a:dk2>
        <a:srgbClr val="818181"/>
      </a:dk2>
      <a:lt2>
        <a:srgbClr val="E6E6E6"/>
      </a:lt2>
      <a:accent1>
        <a:srgbClr val="6BCCFF"/>
      </a:accent1>
      <a:accent2>
        <a:srgbClr val="2AB38D"/>
      </a:accent2>
      <a:accent3>
        <a:srgbClr val="585FCC"/>
      </a:accent3>
      <a:accent4>
        <a:srgbClr val="D12F51"/>
      </a:accent4>
      <a:accent5>
        <a:srgbClr val="003668"/>
      </a:accent5>
      <a:accent6>
        <a:srgbClr val="F1C44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TotalTime>
  <Words>946</Words>
  <Application>Microsoft Macintosh PowerPoint</Application>
  <PresentationFormat>On-screen Show (16:9)</PresentationFormat>
  <Paragraphs>113</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Fira Sans Extra Condensed</vt:lpstr>
      <vt:lpstr>Roboto</vt:lpstr>
      <vt:lpstr>RACI Team Roles and Responsibilities Infographics by Slidesgo</vt:lpstr>
      <vt:lpstr>XỬ LÝ TIẾNG NÓI HỆ THỐNG NHẬN DIỆN GIỌNG NÓI</vt:lpstr>
      <vt:lpstr>Phân chia công việc</vt:lpstr>
      <vt:lpstr>Giới thiệu đề tài</vt:lpstr>
      <vt:lpstr>Các nghiên cứu liên quan</vt:lpstr>
      <vt:lpstr>Kiến trúc tổng thể hệ thống</vt:lpstr>
      <vt:lpstr>Triển khai</vt:lpstr>
      <vt:lpstr>Triển khai</vt:lpstr>
      <vt:lpstr>Triển khai</vt:lpstr>
      <vt:lpstr>Triển khai</vt:lpstr>
      <vt:lpstr>Kết quả thực nghiệm của hệ thống hiện tại</vt:lpstr>
      <vt:lpstr>Các yếu điểm của hệ thống hiện tại và cải tiến trong tương lai</vt:lpstr>
      <vt:lpstr>Video demo hệ thống hiện tại</vt:lpstr>
      <vt:lpstr>Hệ thống cải tiến trong tương lai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RACI Team Roles and Responsibilities Infographics</dc:title>
  <cp:lastModifiedBy>Nguyễn Nhật Minh</cp:lastModifiedBy>
  <cp:revision>148</cp:revision>
  <dcterms:modified xsi:type="dcterms:W3CDTF">2025-06-07T13:50:00Z</dcterms:modified>
</cp:coreProperties>
</file>